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13" r:id="rId4"/>
    <p:sldMasterId id="2147483814" r:id="rId5"/>
    <p:sldMasterId id="2147483815" r:id="rId6"/>
    <p:sldMasterId id="2147483816" r:id="rId7"/>
    <p:sldMasterId id="21474838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Lst>
  <p:sldSz cy="5143500" cx="9144000"/>
  <p:notesSz cx="6858000" cy="9144000"/>
  <p:embeddedFontLst>
    <p:embeddedFont>
      <p:font typeface="Proxima Nova"/>
      <p:regular r:id="rId114"/>
      <p:bold r:id="rId115"/>
      <p:italic r:id="rId116"/>
      <p:boldItalic r:id="rId117"/>
    </p:embeddedFont>
    <p:embeddedFont>
      <p:font typeface="Red Hat Text Medium"/>
      <p:regular r:id="rId118"/>
      <p:bold r:id="rId119"/>
      <p:italic r:id="rId120"/>
      <p:boldItalic r:id="rId121"/>
    </p:embeddedFont>
    <p:embeddedFont>
      <p:font typeface="Roboto"/>
      <p:regular r:id="rId122"/>
      <p:bold r:id="rId123"/>
      <p:italic r:id="rId124"/>
      <p:boldItalic r:id="rId125"/>
    </p:embeddedFont>
    <p:embeddedFont>
      <p:font typeface="Overpass Black"/>
      <p:bold r:id="rId126"/>
      <p:boldItalic r:id="rId127"/>
    </p:embeddedFont>
    <p:embeddedFont>
      <p:font typeface="Overpass"/>
      <p:regular r:id="rId128"/>
      <p:bold r:id="rId129"/>
      <p:italic r:id="rId130"/>
      <p:boldItalic r:id="rId131"/>
    </p:embeddedFont>
    <p:embeddedFont>
      <p:font typeface="Red Hat Display Medium"/>
      <p:regular r:id="rId132"/>
      <p:bold r:id="rId133"/>
      <p:italic r:id="rId134"/>
      <p:boldItalic r:id="rId135"/>
    </p:embeddedFont>
    <p:embeddedFont>
      <p:font typeface="Overpass Light"/>
      <p:regular r:id="rId136"/>
      <p:bold r:id="rId137"/>
      <p:italic r:id="rId138"/>
      <p:boldItalic r:id="rId139"/>
    </p:embeddedFont>
    <p:embeddedFont>
      <p:font typeface="Red Hat Display"/>
      <p:regular r:id="rId140"/>
      <p:bold r:id="rId141"/>
      <p:italic r:id="rId142"/>
      <p:boldItalic r:id="rId143"/>
    </p:embeddedFont>
    <p:embeddedFont>
      <p:font typeface="Overpass SemiBold"/>
      <p:regular r:id="rId144"/>
      <p:bold r:id="rId145"/>
      <p:italic r:id="rId146"/>
      <p:boldItalic r:id="rId147"/>
    </p:embeddedFont>
    <p:embeddedFont>
      <p:font typeface="Red Hat Text"/>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Tommer Amb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font" Target="fonts/Overpass-bold.fntdata"/><Relationship Id="rId128" Type="http://schemas.openxmlformats.org/officeDocument/2006/relationships/font" Target="fonts/Overpass-regular.fntdata"/><Relationship Id="rId127" Type="http://schemas.openxmlformats.org/officeDocument/2006/relationships/font" Target="fonts/OverpassBlack-boldItalic.fntdata"/><Relationship Id="rId126" Type="http://schemas.openxmlformats.org/officeDocument/2006/relationships/font" Target="fonts/OverpassBlack-bold.fntdata"/><Relationship Id="rId26" Type="http://schemas.openxmlformats.org/officeDocument/2006/relationships/slide" Target="slides/slide17.xml"/><Relationship Id="rId121" Type="http://schemas.openxmlformats.org/officeDocument/2006/relationships/font" Target="fonts/RedHatTextMedium-boldItalic.fntdata"/><Relationship Id="rId25" Type="http://schemas.openxmlformats.org/officeDocument/2006/relationships/slide" Target="slides/slide16.xml"/><Relationship Id="rId120" Type="http://schemas.openxmlformats.org/officeDocument/2006/relationships/font" Target="fonts/RedHatTextMedium-italic.fntdata"/><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font" Target="fonts/Roboto-boldItalic.fntdata"/><Relationship Id="rId29" Type="http://schemas.openxmlformats.org/officeDocument/2006/relationships/slide" Target="slides/slide20.xml"/><Relationship Id="rId124" Type="http://schemas.openxmlformats.org/officeDocument/2006/relationships/font" Target="fonts/Roboto-italic.fntdata"/><Relationship Id="rId123" Type="http://schemas.openxmlformats.org/officeDocument/2006/relationships/font" Target="fonts/Roboto-bold.fntdata"/><Relationship Id="rId122" Type="http://schemas.openxmlformats.org/officeDocument/2006/relationships/font" Target="fonts/Roboto-regular.fntdata"/><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font" Target="fonts/RedHatTextMedium-regular.fntdata"/><Relationship Id="rId117" Type="http://schemas.openxmlformats.org/officeDocument/2006/relationships/font" Target="fonts/ProximaNova-boldItalic.fntdata"/><Relationship Id="rId116" Type="http://schemas.openxmlformats.org/officeDocument/2006/relationships/font" Target="fonts/ProximaNova-italic.fntdata"/><Relationship Id="rId115" Type="http://schemas.openxmlformats.org/officeDocument/2006/relationships/font" Target="fonts/ProximaNova-bold.fntdata"/><Relationship Id="rId119" Type="http://schemas.openxmlformats.org/officeDocument/2006/relationships/font" Target="fonts/RedHatTextMedium-bold.fntdata"/><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font" Target="fonts/ProximaNova-regular.fntdata"/><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font" Target="fonts/RedHatText-italic.fntdata"/><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149" Type="http://schemas.openxmlformats.org/officeDocument/2006/relationships/font" Target="fonts/RedHatText-bold.fntdata"/><Relationship Id="rId4" Type="http://schemas.openxmlformats.org/officeDocument/2006/relationships/slideMaster" Target="slideMasters/slideMaster1.xml"/><Relationship Id="rId148" Type="http://schemas.openxmlformats.org/officeDocument/2006/relationships/font" Target="fonts/RedHatText-regular.fntdata"/><Relationship Id="rId9" Type="http://schemas.openxmlformats.org/officeDocument/2006/relationships/notesMaster" Target="notesMasters/notesMaster1.xml"/><Relationship Id="rId143" Type="http://schemas.openxmlformats.org/officeDocument/2006/relationships/font" Target="fonts/RedHatDisplay-boldItalic.fntdata"/><Relationship Id="rId142" Type="http://schemas.openxmlformats.org/officeDocument/2006/relationships/font" Target="fonts/RedHatDisplay-italic.fntdata"/><Relationship Id="rId141" Type="http://schemas.openxmlformats.org/officeDocument/2006/relationships/font" Target="fonts/RedHatDisplay-bold.fntdata"/><Relationship Id="rId140" Type="http://schemas.openxmlformats.org/officeDocument/2006/relationships/font" Target="fonts/RedHatDisplay-regular.fntdata"/><Relationship Id="rId5" Type="http://schemas.openxmlformats.org/officeDocument/2006/relationships/slideMaster" Target="slideMasters/slideMaster2.xml"/><Relationship Id="rId147" Type="http://schemas.openxmlformats.org/officeDocument/2006/relationships/font" Target="fonts/OverpassSemiBold-boldItalic.fntdata"/><Relationship Id="rId6" Type="http://schemas.openxmlformats.org/officeDocument/2006/relationships/slideMaster" Target="slideMasters/slideMaster3.xml"/><Relationship Id="rId146" Type="http://schemas.openxmlformats.org/officeDocument/2006/relationships/font" Target="fonts/OverpassSemiBold-italic.fntdata"/><Relationship Id="rId7" Type="http://schemas.openxmlformats.org/officeDocument/2006/relationships/slideMaster" Target="slideMasters/slideMaster4.xml"/><Relationship Id="rId145" Type="http://schemas.openxmlformats.org/officeDocument/2006/relationships/font" Target="fonts/OverpassSemiBold-bold.fntdata"/><Relationship Id="rId8" Type="http://schemas.openxmlformats.org/officeDocument/2006/relationships/slideMaster" Target="slideMasters/slideMaster5.xml"/><Relationship Id="rId144" Type="http://schemas.openxmlformats.org/officeDocument/2006/relationships/font" Target="fonts/OverpassSemiBold-regular.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OverpassLight-boldItalic.fntdata"/><Relationship Id="rId138" Type="http://schemas.openxmlformats.org/officeDocument/2006/relationships/font" Target="fonts/OverpassLight-italic.fntdata"/><Relationship Id="rId137" Type="http://schemas.openxmlformats.org/officeDocument/2006/relationships/font" Target="fonts/OverpassLight-bold.fntdata"/><Relationship Id="rId132" Type="http://schemas.openxmlformats.org/officeDocument/2006/relationships/font" Target="fonts/RedHatDisplayMedium-regular.fntdata"/><Relationship Id="rId131" Type="http://schemas.openxmlformats.org/officeDocument/2006/relationships/font" Target="fonts/Overpass-boldItalic.fntdata"/><Relationship Id="rId130" Type="http://schemas.openxmlformats.org/officeDocument/2006/relationships/font" Target="fonts/Overpass-italic.fntdata"/><Relationship Id="rId136" Type="http://schemas.openxmlformats.org/officeDocument/2006/relationships/font" Target="fonts/OverpassLight-regular.fntdata"/><Relationship Id="rId135" Type="http://schemas.openxmlformats.org/officeDocument/2006/relationships/font" Target="fonts/RedHatDisplayMedium-boldItalic.fntdata"/><Relationship Id="rId134" Type="http://schemas.openxmlformats.org/officeDocument/2006/relationships/font" Target="fonts/RedHatDisplayMedium-italic.fntdata"/><Relationship Id="rId133" Type="http://schemas.openxmlformats.org/officeDocument/2006/relationships/font" Target="fonts/RedHatDisplayMedium-bold.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 Id="rId151" Type="http://schemas.openxmlformats.org/officeDocument/2006/relationships/font" Target="fonts/RedHatText-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05T12:40:41.671">
    <p:pos x="6000" y="0"/>
    <p:text>@ooichman@redhat.com זה לא בדיוק מה שדיברנו עליו שמראה שה REST ו-SOAP וכו נגזרו מה-RPC אבל זה כן מראה שהוא היה הרלוונטי הראשון</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4-05T07:46:17.262">
    <p:pos x="6000" y="0"/>
    <p:text>תסדר את זה כעץ שיוצא מה-RPC</p:text>
  </p:cm>
  <p:cm authorId="0" idx="3" dt="2021-04-05T07:46:17.262">
    <p:pos x="6000" y="0"/>
    <p:text>@tamber@redhat.com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4-05T12:33:04.643">
    <p:pos x="6000" y="0"/>
    <p:text>@ooichman@redhat.com הגענו עד לפה</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c6be573b7d_0_6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8" name="Google Shape;1608;gc6be573b7d_0_6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c6be573b7d_0_6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c6be573b7d_0_6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c88bfd153b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3" name="Google Shape;2973;gc88bfd153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c6be573b7d_0_8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2" name="Google Shape;2982;gc6be573b7d_0_8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c6be573b7d_0_88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9" name="Google Shape;2989;gc6be573b7d_0_8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c6be573b7d_0_90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6" name="Google Shape;2996;gc6be573b7d_0_9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0" name="Shape 3000"/>
        <p:cNvGrpSpPr/>
        <p:nvPr/>
      </p:nvGrpSpPr>
      <p:grpSpPr>
        <a:xfrm>
          <a:off x="0" y="0"/>
          <a:ext cx="0" cy="0"/>
          <a:chOff x="0" y="0"/>
          <a:chExt cx="0" cy="0"/>
        </a:xfrm>
      </p:grpSpPr>
      <p:sp>
        <p:nvSpPr>
          <p:cNvPr id="3001" name="Google Shape;3001;gc6be573b7d_0_88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2" name="Google Shape;3002;gc6be573b7d_0_88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c6be573b7d_0_6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2" name="Google Shape;1712;gc6be573b7d_0_6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cc230f7dec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0" name="Google Shape;1720;gcc230f7de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cc230f7de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gcc230f7de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c6be573b7d_0_6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3" name="Google Shape;1733;gc6be573b7d_0_6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c6be573b7d_0_6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1" name="Google Shape;1741;gc6be573b7d_0_6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c6be573b7d_0_6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gc6be573b7d_0_6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c6be573b7d_0_6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gc6be573b7d_0_6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c6be573b7d_0_6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7" name="Google Shape;1767;gc6be573b7d_0_6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ce72c192f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gce72c192f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c6be573b7d_0_6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gc6be573b7d_0_6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c6be573b7d_0_66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gc6be573b7d_0_6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c6be573b7d_0_6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gc6be573b7d_0_66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c6be573b7d_0_6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gc6be573b7d_0_6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c6be573b7d_0_6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4" name="Google Shape;1804;gc6be573b7d_0_6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c6be573b7d_0_66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gc6be573b7d_0_6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c6be573b7d_0_6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gc6be573b7d_0_6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c6be573b7d_0_66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8" name="Google Shape;1828;gc6be573b7d_0_6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c6be573b7d_0_6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7" name="Google Shape;1837;gc6be573b7d_0_6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c6be573b7d_0_6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8" name="Google Shape;1848;gc6be573b7d_0_6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c6be573b7d_0_6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gc6be573b7d_0_6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c6be573b7d_0_6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6" name="Google Shape;1626;gc6be573b7d_0_6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c6be573b7d_0_50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gc6be573b7d_0_50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c6be573b7d_0_28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9" name="Google Shape;1869;gc6be573b7d_0_2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c6be573b7d_0_39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3" name="Google Shape;1933;gc6be573b7d_0_39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c6be573b7d_0_3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0" name="Google Shape;1940;gc6be573b7d_0_38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c6be573b7d_0_6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8" name="Google Shape;1958;gc6be573b7d_0_67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c6be573b7d_0_67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4" name="Google Shape;1964;gc6be573b7d_0_6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c6be573b7d_0_67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3" name="Google Shape;1973;gc6be573b7d_0_6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c6be573b7d_0_6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gc6be573b7d_0_6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c6be573b7d_0_6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7" name="Google Shape;1987;gc6be573b7d_0_67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c6be573b7d_0_6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gc6be573b7d_0_6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c6be573b7d_0_6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2" name="Google Shape;1632;gc6be573b7d_0_6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c6be573b7d_0_6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1" name="Google Shape;2001;gc6be573b7d_0_67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c6be573b7d_0_6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9" name="Google Shape;2019;gc6be573b7d_0_67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c6be573b7d_0_6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8" name="Google Shape;2128;gc6be573b7d_0_6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cc5d53945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5" name="Google Shape;2135;gcc5d53945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cc5d539458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gcc5d53945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c6be573b7d_0_6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c6be573b7d_0_6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c6be573b7d_0_6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6" name="Google Shape;2156;gc6be573b7d_0_6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c6be573b7d_0_69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3" name="Google Shape;2163;gc6be573b7d_0_6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c6be573b7d_0_8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9" name="Google Shape;2169;gc6be573b7d_0_8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ce72c192f2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6" name="Google Shape;2176;gce72c192f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c6be573b7d_0_6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0" name="Google Shape;1640;gc6be573b7d_0_6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c6be573b7d_0_68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3" name="Google Shape;2183;gc6be573b7d_0_68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ce72c192f2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3" name="Google Shape;2203;gce72c192f2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ce6f737b4e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0" name="Google Shape;2210;gce6f737b4e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9" name="Shape 2219"/>
        <p:cNvGrpSpPr/>
        <p:nvPr/>
      </p:nvGrpSpPr>
      <p:grpSpPr>
        <a:xfrm>
          <a:off x="0" y="0"/>
          <a:ext cx="0" cy="0"/>
          <a:chOff x="0" y="0"/>
          <a:chExt cx="0" cy="0"/>
        </a:xfrm>
      </p:grpSpPr>
      <p:sp>
        <p:nvSpPr>
          <p:cNvPr id="2220" name="Google Shape;2220;gc6be573b7d_0_6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1" name="Google Shape;2221;gc6be573b7d_0_6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c6be573b7d_0_69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5" name="Google Shape;2235;gc6be573b7d_0_69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c6be573b7d_0_6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gc6be573b7d_0_68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c6be573b7d_0_7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6" name="Google Shape;2356;gc6be573b7d_0_7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c6be573b7d_0_77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6" name="Google Shape;2366;gc6be573b7d_0_7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c6be573b7d_0_7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2" name="Google Shape;2382;gc6be573b7d_0_7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c6be573b7d_0_7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9" name="Google Shape;2389;gc6be573b7d_0_7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ce72c192f2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gce72c192f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c6be573b7d_0_79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5" name="Google Shape;2395;gc6be573b7d_0_79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c6be573b7d_0_7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4" name="Google Shape;2404;gc6be573b7d_0_79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c6be573b7d_0_8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4" name="Google Shape;2414;gc6be573b7d_0_80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c6be573b7d_0_80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1" name="Google Shape;2421;gc6be573b7d_0_8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c6be573b7d_0_80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8" name="Google Shape;2428;gc6be573b7d_0_80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c6be573b7d_0_80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7" name="Google Shape;2437;gc6be573b7d_0_8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c6be573b7d_0_80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1" name="Google Shape;2451;gc6be573b7d_0_8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gc6be573b7d_0_79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1" name="Google Shape;2461;gc6be573b7d_0_79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c6be573b7d_0_8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8" name="Google Shape;2468;gc6be573b7d_0_80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c6be573b7d_0_8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8" name="Google Shape;2478;gc6be573b7d_0_8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c6be573b7d_0_6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6" name="Google Shape;1656;gc6be573b7d_0_6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gc6be573b7d_0_8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5" name="Google Shape;2485;gc6be573b7d_0_8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0" name="Shape 2490"/>
        <p:cNvGrpSpPr/>
        <p:nvPr/>
      </p:nvGrpSpPr>
      <p:grpSpPr>
        <a:xfrm>
          <a:off x="0" y="0"/>
          <a:ext cx="0" cy="0"/>
          <a:chOff x="0" y="0"/>
          <a:chExt cx="0" cy="0"/>
        </a:xfrm>
      </p:grpSpPr>
      <p:sp>
        <p:nvSpPr>
          <p:cNvPr id="2491" name="Google Shape;2491;gc6be573b7d_0_8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2" name="Google Shape;2492;gc6be573b7d_0_8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c6be573b7d_0_8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9" name="Google Shape;2499;gc6be573b7d_0_8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c6be573b7d_0_8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5" name="Google Shape;2505;gc6be573b7d_0_8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c6be573b7d_0_8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3" name="Google Shape;2533;gc6be573b7d_0_8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c6be573b7d_0_8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8" name="Google Shape;2568;gc6be573b7d_0_8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c6be573b7d_0_8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7" name="Google Shape;2617;gc6be573b7d_0_8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c6be573b7d_0_8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9" name="Google Shape;2659;gc6be573b7d_0_8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gc6be573b7d_0_8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0" name="Google Shape;2700;gc6be573b7d_0_8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c6be573b7d_0_8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0" name="Google Shape;2720;gc6be573b7d_0_8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c6be573b7d_0_6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5" name="Google Shape;1665;gc6be573b7d_0_6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c6be573b7d_0_85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6" name="Google Shape;2776;gc6be573b7d_0_8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c6be573b7d_0_8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2" name="Google Shape;2782;gc6be573b7d_0_8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c6be573b7d_0_8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9" name="Google Shape;2789;gc6be573b7d_0_8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g30e85cabe4_1_7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30e85cabe4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c6be573b7d_0_86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6" name="Google Shape;2806;gc6be573b7d_0_8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c6be573b7d_0_8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4" name="Google Shape;2814;gc6be573b7d_0_85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c6be573b7d_0_8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7" name="Google Shape;2827;gc6be573b7d_0_8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c6be573b7d_0_8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5" name="Google Shape;2835;gc6be573b7d_0_8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c6be573b7d_0_8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4" name="Google Shape;2844;gc6be573b7d_0_8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c6be573b7d_0_8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2" name="Google Shape;2852;gc6be573b7d_0_86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c6be573b7d_0_6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7" name="Google Shape;1697;gc6be573b7d_0_6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c8e2a5f17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6" name="Google Shape;2886;gc8e2a5f17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c6be573b7d_0_8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4" name="Google Shape;2894;gc6be573b7d_0_8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c8e2a5f17f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1" name="Google Shape;2901;gc8e2a5f17f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c6be573b7d_0_8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8" name="Google Shape;2908;gc6be573b7d_0_8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c6be573b7d_0_8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5" name="Google Shape;2915;gc6be573b7d_0_8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c6be573b7d_0_87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4" name="Google Shape;2924;gc6be573b7d_0_8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c6be573b7d_0_87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2" name="Google Shape;2932;gc6be573b7d_0_8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gc6be573b7d_0_8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2" name="Google Shape;2952;gc6be573b7d_0_8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c6be573b7d_0_88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0" name="Google Shape;2960;gc6be573b7d_0_8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c6be573b7d_0_8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6" name="Google Shape;2966;gc6be573b7d_0_8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t>APIs are the language of digital business.  It’s tough to find a company or organization these days that is not exposing APIs to users, customers, clients, and partners as part of their digital transformation.  Examples of capabilities required for traditional API programs include:</a:t>
            </a:r>
            <a:endParaRPr sz="1400"/>
          </a:p>
          <a:p>
            <a:pPr indent="-317500" lvl="0" marL="457200" rtl="0" algn="l">
              <a:lnSpc>
                <a:spcPct val="100000"/>
              </a:lnSpc>
              <a:spcBef>
                <a:spcPts val="0"/>
              </a:spcBef>
              <a:spcAft>
                <a:spcPts val="0"/>
              </a:spcAft>
              <a:buSzPts val="1400"/>
              <a:buChar char="●"/>
            </a:pPr>
            <a:r>
              <a:rPr lang="en" sz="1400"/>
              <a:t>Scale to large numbers of APIs and request volume</a:t>
            </a:r>
            <a:endParaRPr sz="1400"/>
          </a:p>
          <a:p>
            <a:pPr indent="-317500" lvl="0" marL="457200" rtl="0" algn="l">
              <a:lnSpc>
                <a:spcPct val="100000"/>
              </a:lnSpc>
              <a:spcBef>
                <a:spcPts val="0"/>
              </a:spcBef>
              <a:spcAft>
                <a:spcPts val="0"/>
              </a:spcAft>
              <a:buSzPts val="1400"/>
              <a:buChar char="●"/>
            </a:pPr>
            <a:r>
              <a:rPr lang="en" sz="1400"/>
              <a:t>End-to-end security with TLS</a:t>
            </a:r>
            <a:endParaRPr sz="1400"/>
          </a:p>
          <a:p>
            <a:pPr indent="-317500" lvl="0" marL="457200" rtl="0" algn="l">
              <a:lnSpc>
                <a:spcPct val="100000"/>
              </a:lnSpc>
              <a:spcBef>
                <a:spcPts val="0"/>
              </a:spcBef>
              <a:spcAft>
                <a:spcPts val="0"/>
              </a:spcAft>
              <a:buSzPts val="1400"/>
              <a:buChar char="●"/>
            </a:pPr>
            <a:r>
              <a:rPr lang="en" sz="1400"/>
              <a:t>Flexible deployment and traffic routing features to support A/B, Blue/Green, Canary deployments </a:t>
            </a:r>
            <a:endParaRPr sz="1400"/>
          </a:p>
          <a:p>
            <a:pPr indent="-317500" lvl="0" marL="457200" rtl="0" algn="l">
              <a:lnSpc>
                <a:spcPct val="100000"/>
              </a:lnSpc>
              <a:spcBef>
                <a:spcPts val="0"/>
              </a:spcBef>
              <a:spcAft>
                <a:spcPts val="0"/>
              </a:spcAft>
              <a:buSzPts val="1400"/>
              <a:buChar char="●"/>
            </a:pPr>
            <a:r>
              <a:rPr lang="en" sz="1400"/>
              <a:t>Developer portal to engage and onboard API clients</a:t>
            </a:r>
            <a:endParaRPr sz="1400"/>
          </a:p>
          <a:p>
            <a:pPr indent="-317500" lvl="0" marL="457200" rtl="0" algn="l">
              <a:lnSpc>
                <a:spcPct val="100000"/>
              </a:lnSpc>
              <a:spcBef>
                <a:spcPts val="0"/>
              </a:spcBef>
              <a:spcAft>
                <a:spcPts val="0"/>
              </a:spcAft>
              <a:buSzPts val="1400"/>
              <a:buChar char="●"/>
            </a:pPr>
            <a:r>
              <a:rPr lang="en" sz="1400"/>
              <a:t>Client authentication and authorization</a:t>
            </a:r>
            <a:endParaRPr sz="1400"/>
          </a:p>
          <a:p>
            <a:pPr indent="-317500" lvl="0" marL="457200" rtl="0" algn="l">
              <a:lnSpc>
                <a:spcPct val="100000"/>
              </a:lnSpc>
              <a:spcBef>
                <a:spcPts val="0"/>
              </a:spcBef>
              <a:spcAft>
                <a:spcPts val="0"/>
              </a:spcAft>
              <a:buSzPts val="1400"/>
              <a:buChar char="●"/>
            </a:pPr>
            <a:r>
              <a:rPr lang="en" sz="1400"/>
              <a:t>Application-level policy control</a:t>
            </a:r>
            <a:endParaRPr sz="1400"/>
          </a:p>
          <a:p>
            <a:pPr indent="-317500" lvl="0" marL="457200" rtl="0" algn="l">
              <a:lnSpc>
                <a:spcPct val="100000"/>
              </a:lnSpc>
              <a:spcBef>
                <a:spcPts val="0"/>
              </a:spcBef>
              <a:spcAft>
                <a:spcPts val="0"/>
              </a:spcAft>
              <a:buSzPts val="1400"/>
              <a:buChar char="●"/>
            </a:pPr>
            <a:r>
              <a:rPr lang="en" sz="1400"/>
              <a:t>Analytics</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API management is typically used in “north south” architectures where API clients live beyond trust and/or organizational boundaries.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 sz="1400"/>
              <a:t>When adopting a next gen application platform for your enterprise, consider what support the platform has for these ‘table stakes’ requirements for an API program.</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7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7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5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4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 Id="rId3" Type="http://schemas.openxmlformats.org/officeDocument/2006/relationships/image" Target="../media/image3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9.png"/><Relationship Id="rId3" Type="http://schemas.openxmlformats.org/officeDocument/2006/relationships/image" Target="../media/image37.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6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37.png"/><Relationship Id="rId4" Type="http://schemas.openxmlformats.org/officeDocument/2006/relationships/image" Target="../media/image50.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 Id="rId3" Type="http://schemas.openxmlformats.org/officeDocument/2006/relationships/image" Target="../media/image4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9.png"/><Relationship Id="rId3" Type="http://schemas.openxmlformats.org/officeDocument/2006/relationships/image" Target="../media/image5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4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4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37.png"/><Relationship Id="rId4" Type="http://schemas.openxmlformats.org/officeDocument/2006/relationships/image" Target="../media/image45.png"/><Relationship Id="rId5" Type="http://schemas.openxmlformats.org/officeDocument/2006/relationships/image" Target="../media/image55.png"/><Relationship Id="rId6" Type="http://schemas.openxmlformats.org/officeDocument/2006/relationships/image" Target="../media/image46.png"/><Relationship Id="rId7" Type="http://schemas.openxmlformats.org/officeDocument/2006/relationships/image" Target="../media/image4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3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37.png"/><Relationship Id="rId4" Type="http://schemas.openxmlformats.org/officeDocument/2006/relationships/image" Target="../media/image6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7.png"/><Relationship Id="rId4" Type="http://schemas.openxmlformats.org/officeDocument/2006/relationships/image" Target="../media/image50.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6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4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4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 Id="rId3" Type="http://schemas.openxmlformats.org/officeDocument/2006/relationships/image" Target="../media/image4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5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6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7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0" name="Shape 10"/>
        <p:cNvGrpSpPr/>
        <p:nvPr/>
      </p:nvGrpSpPr>
      <p:grpSpPr>
        <a:xfrm>
          <a:off x="0" y="0"/>
          <a:ext cx="0" cy="0"/>
          <a:chOff x="0" y="0"/>
          <a:chExt cx="0" cy="0"/>
        </a:xfrm>
      </p:grpSpPr>
      <p:sp>
        <p:nvSpPr>
          <p:cNvPr id="11" name="Google Shape;11;p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3" name="Google Shape;13;p2"/>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 name="Google Shape;14;p2"/>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5" name="Google Shape;15;p2"/>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6" name="Google Shape;16;p2"/>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7" name="Google Shape;17;p2"/>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8" name="Google Shape;18;p2"/>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9" name="Google Shape;19;p2"/>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0" name="Google Shape;20;p2"/>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1" name="Google Shape;21;p2"/>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2" name="Google Shape;22;p2"/>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3" name="Google Shape;23;p2"/>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4" name="Google Shape;24;p2"/>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5" name="Google Shape;25;p2"/>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 name="Google Shape;26;p2"/>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7" name="Google Shape;27;p2"/>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8" name="Google Shape;28;p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29" name="Google Shape;29;p2"/>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84" name="Shape 84"/>
        <p:cNvGrpSpPr/>
        <p:nvPr/>
      </p:nvGrpSpPr>
      <p:grpSpPr>
        <a:xfrm>
          <a:off x="0" y="0"/>
          <a:ext cx="0" cy="0"/>
          <a:chOff x="0" y="0"/>
          <a:chExt cx="0" cy="0"/>
        </a:xfrm>
      </p:grpSpPr>
      <p:sp>
        <p:nvSpPr>
          <p:cNvPr id="85" name="Google Shape;85;p1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1"/>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87" name="Google Shape;87;p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88" name="Google Shape;88;p1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Interior quote two column">
    <p:spTree>
      <p:nvGrpSpPr>
        <p:cNvPr id="1027" name="Shape 1027"/>
        <p:cNvGrpSpPr/>
        <p:nvPr/>
      </p:nvGrpSpPr>
      <p:grpSpPr>
        <a:xfrm>
          <a:off x="0" y="0"/>
          <a:ext cx="0" cy="0"/>
          <a:chOff x="0" y="0"/>
          <a:chExt cx="0" cy="0"/>
        </a:xfrm>
      </p:grpSpPr>
      <p:sp>
        <p:nvSpPr>
          <p:cNvPr id="1028" name="Google Shape;1028;p10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29" name="Google Shape;1029;p104"/>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030" name="Google Shape;1030;p104"/>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31" name="Google Shape;1031;p104"/>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32" name="Google Shape;1032;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3" name="Google Shape;1033;p1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34" name="Google Shape;1034;p104"/>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035" name="Google Shape;1035;p104"/>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1036" name="Google Shape;1036;p104"/>
          <p:cNvCxnSpPr/>
          <p:nvPr/>
        </p:nvCxnSpPr>
        <p:spPr>
          <a:xfrm>
            <a:off x="4574182" y="2097150"/>
            <a:ext cx="0" cy="2192700"/>
          </a:xfrm>
          <a:prstGeom prst="straightConnector1">
            <a:avLst/>
          </a:prstGeom>
          <a:noFill/>
          <a:ln cap="flat" cmpd="sng" w="9525">
            <a:solidFill>
              <a:schemeClr val="dk2"/>
            </a:solidFill>
            <a:prstDash val="dot"/>
            <a:round/>
            <a:headEnd len="sm" w="sm" type="none"/>
            <a:tailEnd len="sm" w="sm" type="none"/>
          </a:ln>
        </p:spPr>
      </p:cxnSp>
      <p:sp>
        <p:nvSpPr>
          <p:cNvPr id="1037" name="Google Shape;1037;p104"/>
          <p:cNvSpPr txBox="1"/>
          <p:nvPr>
            <p:ph idx="4" type="subTitle"/>
          </p:nvPr>
        </p:nvSpPr>
        <p:spPr>
          <a:xfrm>
            <a:off x="1007344" y="3777544"/>
            <a:ext cx="3298500" cy="319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sp>
        <p:nvSpPr>
          <p:cNvPr id="1038" name="Google Shape;1038;p104"/>
          <p:cNvSpPr txBox="1"/>
          <p:nvPr>
            <p:ph idx="5" type="subTitle"/>
          </p:nvPr>
        </p:nvSpPr>
        <p:spPr>
          <a:xfrm>
            <a:off x="1007344" y="2136075"/>
            <a:ext cx="3298500" cy="13962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200"/>
              <a:buNone/>
              <a:defRPr/>
            </a:lvl1pPr>
            <a:lvl2pPr lvl="1" rtl="0" algn="l">
              <a:lnSpc>
                <a:spcPct val="150000"/>
              </a:lnSpc>
              <a:spcBef>
                <a:spcPts val="0"/>
              </a:spcBef>
              <a:spcAft>
                <a:spcPts val="0"/>
              </a:spcAft>
              <a:buSzPts val="1100"/>
              <a:buNone/>
              <a:defRPr/>
            </a:lvl2pPr>
            <a:lvl3pPr lvl="2" rtl="0" algn="l">
              <a:lnSpc>
                <a:spcPct val="150000"/>
              </a:lnSpc>
              <a:spcBef>
                <a:spcPts val="0"/>
              </a:spcBef>
              <a:spcAft>
                <a:spcPts val="0"/>
              </a:spcAft>
              <a:buSzPts val="1100"/>
              <a:buNone/>
              <a:defRPr/>
            </a:lvl3pPr>
            <a:lvl4pPr lvl="3" rtl="0" algn="l">
              <a:lnSpc>
                <a:spcPct val="150000"/>
              </a:lnSpc>
              <a:spcBef>
                <a:spcPts val="0"/>
              </a:spcBef>
              <a:spcAft>
                <a:spcPts val="0"/>
              </a:spcAft>
              <a:buSzPts val="1100"/>
              <a:buNone/>
              <a:defRPr/>
            </a:lvl4pPr>
            <a:lvl5pPr lvl="4" rtl="0" algn="l">
              <a:lnSpc>
                <a:spcPct val="150000"/>
              </a:lnSpc>
              <a:spcBef>
                <a:spcPts val="0"/>
              </a:spcBef>
              <a:spcAft>
                <a:spcPts val="0"/>
              </a:spcAft>
              <a:buSzPts val="1100"/>
              <a:buNone/>
              <a:defRPr/>
            </a:lvl5pPr>
            <a:lvl6pPr lvl="5" rtl="0" algn="l">
              <a:lnSpc>
                <a:spcPct val="150000"/>
              </a:lnSpc>
              <a:spcBef>
                <a:spcPts val="0"/>
              </a:spcBef>
              <a:spcAft>
                <a:spcPts val="0"/>
              </a:spcAft>
              <a:buSzPts val="1100"/>
              <a:buNone/>
              <a:defRPr/>
            </a:lvl6pPr>
            <a:lvl7pPr lvl="6" rtl="0" algn="l">
              <a:lnSpc>
                <a:spcPct val="150000"/>
              </a:lnSpc>
              <a:spcBef>
                <a:spcPts val="0"/>
              </a:spcBef>
              <a:spcAft>
                <a:spcPts val="0"/>
              </a:spcAft>
              <a:buSzPts val="1100"/>
              <a:buNone/>
              <a:defRPr/>
            </a:lvl7pPr>
            <a:lvl8pPr lvl="7" rtl="0" algn="l">
              <a:lnSpc>
                <a:spcPct val="150000"/>
              </a:lnSpc>
              <a:spcBef>
                <a:spcPts val="0"/>
              </a:spcBef>
              <a:spcAft>
                <a:spcPts val="0"/>
              </a:spcAft>
              <a:buSzPts val="1100"/>
              <a:buNone/>
              <a:defRPr/>
            </a:lvl8pPr>
            <a:lvl9pPr lvl="8" rtl="0" algn="l">
              <a:lnSpc>
                <a:spcPct val="150000"/>
              </a:lnSpc>
              <a:spcBef>
                <a:spcPts val="0"/>
              </a:spcBef>
              <a:spcAft>
                <a:spcPts val="0"/>
              </a:spcAft>
              <a:buSzPts val="1100"/>
              <a:buNone/>
              <a:defRPr/>
            </a:lvl9pPr>
          </a:lstStyle>
          <a:p/>
        </p:txBody>
      </p:sp>
      <p:sp>
        <p:nvSpPr>
          <p:cNvPr id="1039" name="Google Shape;1039;p104"/>
          <p:cNvSpPr txBox="1"/>
          <p:nvPr>
            <p:ph idx="6" type="subTitle"/>
          </p:nvPr>
        </p:nvSpPr>
        <p:spPr>
          <a:xfrm>
            <a:off x="4896994" y="3777544"/>
            <a:ext cx="3298500" cy="319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sp>
        <p:nvSpPr>
          <p:cNvPr id="1040" name="Google Shape;1040;p104"/>
          <p:cNvSpPr txBox="1"/>
          <p:nvPr>
            <p:ph idx="7" type="subTitle"/>
          </p:nvPr>
        </p:nvSpPr>
        <p:spPr>
          <a:xfrm>
            <a:off x="4896994" y="2136075"/>
            <a:ext cx="3298500" cy="13962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200"/>
              <a:buNone/>
              <a:defRPr/>
            </a:lvl1pPr>
            <a:lvl2pPr lvl="1" rtl="0" algn="l">
              <a:lnSpc>
                <a:spcPct val="150000"/>
              </a:lnSpc>
              <a:spcBef>
                <a:spcPts val="0"/>
              </a:spcBef>
              <a:spcAft>
                <a:spcPts val="0"/>
              </a:spcAft>
              <a:buSzPts val="1100"/>
              <a:buNone/>
              <a:defRPr/>
            </a:lvl2pPr>
            <a:lvl3pPr lvl="2" rtl="0" algn="l">
              <a:lnSpc>
                <a:spcPct val="150000"/>
              </a:lnSpc>
              <a:spcBef>
                <a:spcPts val="0"/>
              </a:spcBef>
              <a:spcAft>
                <a:spcPts val="0"/>
              </a:spcAft>
              <a:buSzPts val="1100"/>
              <a:buNone/>
              <a:defRPr/>
            </a:lvl3pPr>
            <a:lvl4pPr lvl="3" rtl="0" algn="l">
              <a:lnSpc>
                <a:spcPct val="150000"/>
              </a:lnSpc>
              <a:spcBef>
                <a:spcPts val="0"/>
              </a:spcBef>
              <a:spcAft>
                <a:spcPts val="0"/>
              </a:spcAft>
              <a:buSzPts val="1100"/>
              <a:buNone/>
              <a:defRPr/>
            </a:lvl4pPr>
            <a:lvl5pPr lvl="4" rtl="0" algn="l">
              <a:lnSpc>
                <a:spcPct val="150000"/>
              </a:lnSpc>
              <a:spcBef>
                <a:spcPts val="0"/>
              </a:spcBef>
              <a:spcAft>
                <a:spcPts val="0"/>
              </a:spcAft>
              <a:buSzPts val="1100"/>
              <a:buNone/>
              <a:defRPr/>
            </a:lvl5pPr>
            <a:lvl6pPr lvl="5" rtl="0" algn="l">
              <a:lnSpc>
                <a:spcPct val="150000"/>
              </a:lnSpc>
              <a:spcBef>
                <a:spcPts val="0"/>
              </a:spcBef>
              <a:spcAft>
                <a:spcPts val="0"/>
              </a:spcAft>
              <a:buSzPts val="1100"/>
              <a:buNone/>
              <a:defRPr/>
            </a:lvl6pPr>
            <a:lvl7pPr lvl="6" rtl="0" algn="l">
              <a:lnSpc>
                <a:spcPct val="150000"/>
              </a:lnSpc>
              <a:spcBef>
                <a:spcPts val="0"/>
              </a:spcBef>
              <a:spcAft>
                <a:spcPts val="0"/>
              </a:spcAft>
              <a:buSzPts val="1100"/>
              <a:buNone/>
              <a:defRPr/>
            </a:lvl7pPr>
            <a:lvl8pPr lvl="7" rtl="0" algn="l">
              <a:lnSpc>
                <a:spcPct val="150000"/>
              </a:lnSpc>
              <a:spcBef>
                <a:spcPts val="0"/>
              </a:spcBef>
              <a:spcAft>
                <a:spcPts val="0"/>
              </a:spcAft>
              <a:buSzPts val="1100"/>
              <a:buNone/>
              <a:defRPr/>
            </a:lvl8pPr>
            <a:lvl9pPr lvl="8" rtl="0" algn="l">
              <a:lnSpc>
                <a:spcPct val="150000"/>
              </a:lnSpc>
              <a:spcBef>
                <a:spcPts val="0"/>
              </a:spcBef>
              <a:spcAft>
                <a:spcPts val="0"/>
              </a:spcAft>
              <a:buSzPts val="1100"/>
              <a:buNone/>
              <a:defRPr/>
            </a:lvl9pPr>
          </a:lstStyle>
          <a:p/>
        </p:txBody>
      </p:sp>
      <p:pic>
        <p:nvPicPr>
          <p:cNvPr id="1041" name="Google Shape;1041;p104"/>
          <p:cNvPicPr preferRelativeResize="0"/>
          <p:nvPr/>
        </p:nvPicPr>
        <p:blipFill rotWithShape="1">
          <a:blip r:embed="rId3">
            <a:alphaModFix/>
          </a:blip>
          <a:srcRect b="0" l="0" r="0" t="0"/>
          <a:stretch/>
        </p:blipFill>
        <p:spPr>
          <a:xfrm>
            <a:off x="920311" y="1533667"/>
            <a:ext cx="548775" cy="548762"/>
          </a:xfrm>
          <a:prstGeom prst="rect">
            <a:avLst/>
          </a:prstGeom>
          <a:noFill/>
          <a:ln>
            <a:noFill/>
          </a:ln>
        </p:spPr>
      </p:pic>
      <p:pic>
        <p:nvPicPr>
          <p:cNvPr id="1042" name="Google Shape;1042;p104"/>
          <p:cNvPicPr preferRelativeResize="0"/>
          <p:nvPr/>
        </p:nvPicPr>
        <p:blipFill rotWithShape="1">
          <a:blip r:embed="rId3">
            <a:alphaModFix/>
          </a:blip>
          <a:srcRect b="0" l="0" r="0" t="0"/>
          <a:stretch/>
        </p:blipFill>
        <p:spPr>
          <a:xfrm>
            <a:off x="4809961" y="1533667"/>
            <a:ext cx="548775" cy="548762"/>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Interior quote large">
    <p:spTree>
      <p:nvGrpSpPr>
        <p:cNvPr id="1043" name="Shape 1043"/>
        <p:cNvGrpSpPr/>
        <p:nvPr/>
      </p:nvGrpSpPr>
      <p:grpSpPr>
        <a:xfrm>
          <a:off x="0" y="0"/>
          <a:ext cx="0" cy="0"/>
          <a:chOff x="0" y="0"/>
          <a:chExt cx="0" cy="0"/>
        </a:xfrm>
      </p:grpSpPr>
      <p:sp>
        <p:nvSpPr>
          <p:cNvPr id="1044" name="Google Shape;1044;p10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45" name="Google Shape;1045;p105"/>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46" name="Google Shape;1046;p105"/>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47" name="Google Shape;1047;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8" name="Google Shape;1048;p1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49" name="Google Shape;1049;p105"/>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050" name="Google Shape;1050;p105"/>
          <p:cNvSpPr txBox="1"/>
          <p:nvPr>
            <p:ph type="title"/>
          </p:nvPr>
        </p:nvSpPr>
        <p:spPr>
          <a:xfrm>
            <a:off x="3349163" y="1091531"/>
            <a:ext cx="5043600" cy="24003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2600"/>
              <a:buNone/>
              <a:defRPr sz="2000"/>
            </a:lvl1pPr>
            <a:lvl2pPr lvl="1" rtl="0" algn="l">
              <a:lnSpc>
                <a:spcPct val="115000"/>
              </a:lnSpc>
              <a:spcBef>
                <a:spcPts val="0"/>
              </a:spcBef>
              <a:spcAft>
                <a:spcPts val="0"/>
              </a:spcAft>
              <a:buSzPts val="2600"/>
              <a:buNone/>
              <a:defRPr sz="2000"/>
            </a:lvl2pPr>
            <a:lvl3pPr lvl="2" rtl="0" algn="l">
              <a:lnSpc>
                <a:spcPct val="115000"/>
              </a:lnSpc>
              <a:spcBef>
                <a:spcPts val="0"/>
              </a:spcBef>
              <a:spcAft>
                <a:spcPts val="0"/>
              </a:spcAft>
              <a:buSzPts val="2600"/>
              <a:buNone/>
              <a:defRPr sz="2000"/>
            </a:lvl3pPr>
            <a:lvl4pPr lvl="3" rtl="0" algn="l">
              <a:lnSpc>
                <a:spcPct val="115000"/>
              </a:lnSpc>
              <a:spcBef>
                <a:spcPts val="0"/>
              </a:spcBef>
              <a:spcAft>
                <a:spcPts val="0"/>
              </a:spcAft>
              <a:buSzPts val="2600"/>
              <a:buNone/>
              <a:defRPr sz="2000"/>
            </a:lvl4pPr>
            <a:lvl5pPr lvl="4" rtl="0" algn="l">
              <a:lnSpc>
                <a:spcPct val="115000"/>
              </a:lnSpc>
              <a:spcBef>
                <a:spcPts val="0"/>
              </a:spcBef>
              <a:spcAft>
                <a:spcPts val="0"/>
              </a:spcAft>
              <a:buSzPts val="2600"/>
              <a:buNone/>
              <a:defRPr sz="2000"/>
            </a:lvl5pPr>
            <a:lvl6pPr lvl="5" rtl="0" algn="l">
              <a:lnSpc>
                <a:spcPct val="115000"/>
              </a:lnSpc>
              <a:spcBef>
                <a:spcPts val="0"/>
              </a:spcBef>
              <a:spcAft>
                <a:spcPts val="0"/>
              </a:spcAft>
              <a:buSzPts val="2600"/>
              <a:buNone/>
              <a:defRPr sz="2000"/>
            </a:lvl6pPr>
            <a:lvl7pPr lvl="6" rtl="0" algn="l">
              <a:lnSpc>
                <a:spcPct val="115000"/>
              </a:lnSpc>
              <a:spcBef>
                <a:spcPts val="0"/>
              </a:spcBef>
              <a:spcAft>
                <a:spcPts val="0"/>
              </a:spcAft>
              <a:buSzPts val="2600"/>
              <a:buNone/>
              <a:defRPr sz="2000"/>
            </a:lvl7pPr>
            <a:lvl8pPr lvl="7" rtl="0" algn="l">
              <a:lnSpc>
                <a:spcPct val="115000"/>
              </a:lnSpc>
              <a:spcBef>
                <a:spcPts val="0"/>
              </a:spcBef>
              <a:spcAft>
                <a:spcPts val="0"/>
              </a:spcAft>
              <a:buSzPts val="2600"/>
              <a:buNone/>
              <a:defRPr sz="2000"/>
            </a:lvl8pPr>
            <a:lvl9pPr lvl="8" rtl="0" algn="l">
              <a:lnSpc>
                <a:spcPct val="115000"/>
              </a:lnSpc>
              <a:spcBef>
                <a:spcPts val="0"/>
              </a:spcBef>
              <a:spcAft>
                <a:spcPts val="0"/>
              </a:spcAft>
              <a:buSzPts val="2600"/>
              <a:buNone/>
              <a:defRPr sz="2000"/>
            </a:lvl9pPr>
          </a:lstStyle>
          <a:p/>
        </p:txBody>
      </p:sp>
      <p:sp>
        <p:nvSpPr>
          <p:cNvPr id="1051" name="Google Shape;1051;p105"/>
          <p:cNvSpPr txBox="1"/>
          <p:nvPr>
            <p:ph idx="3" type="subTitle"/>
          </p:nvPr>
        </p:nvSpPr>
        <p:spPr>
          <a:xfrm>
            <a:off x="3349200" y="3777544"/>
            <a:ext cx="3073200" cy="319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100"/>
            </a:lvl1pPr>
            <a:lvl2pPr lvl="1" rtl="0" algn="l">
              <a:lnSpc>
                <a:spcPct val="114000"/>
              </a:lnSpc>
              <a:spcBef>
                <a:spcPts val="0"/>
              </a:spcBef>
              <a:spcAft>
                <a:spcPts val="0"/>
              </a:spcAft>
              <a:buSzPts val="1100"/>
              <a:buNone/>
              <a:defRPr sz="1100"/>
            </a:lvl2pPr>
            <a:lvl3pPr lvl="2" rtl="0" algn="l">
              <a:lnSpc>
                <a:spcPct val="114000"/>
              </a:lnSpc>
              <a:spcBef>
                <a:spcPts val="0"/>
              </a:spcBef>
              <a:spcAft>
                <a:spcPts val="0"/>
              </a:spcAft>
              <a:buSzPts val="1100"/>
              <a:buNone/>
              <a:defRPr sz="1100"/>
            </a:lvl3pPr>
            <a:lvl4pPr lvl="3" rtl="0" algn="l">
              <a:lnSpc>
                <a:spcPct val="114000"/>
              </a:lnSpc>
              <a:spcBef>
                <a:spcPts val="0"/>
              </a:spcBef>
              <a:spcAft>
                <a:spcPts val="0"/>
              </a:spcAft>
              <a:buSzPts val="1100"/>
              <a:buNone/>
              <a:defRPr sz="1100"/>
            </a:lvl4pPr>
            <a:lvl5pPr lvl="4" rtl="0" algn="l">
              <a:lnSpc>
                <a:spcPct val="114000"/>
              </a:lnSpc>
              <a:spcBef>
                <a:spcPts val="0"/>
              </a:spcBef>
              <a:spcAft>
                <a:spcPts val="0"/>
              </a:spcAft>
              <a:buSzPts val="1100"/>
              <a:buNone/>
              <a:defRPr sz="1100"/>
            </a:lvl5pPr>
            <a:lvl6pPr lvl="5" rtl="0" algn="l">
              <a:lnSpc>
                <a:spcPct val="114000"/>
              </a:lnSpc>
              <a:spcBef>
                <a:spcPts val="0"/>
              </a:spcBef>
              <a:spcAft>
                <a:spcPts val="0"/>
              </a:spcAft>
              <a:buSzPts val="1100"/>
              <a:buNone/>
              <a:defRPr sz="1100"/>
            </a:lvl6pPr>
            <a:lvl7pPr lvl="6" rtl="0" algn="l">
              <a:lnSpc>
                <a:spcPct val="114000"/>
              </a:lnSpc>
              <a:spcBef>
                <a:spcPts val="0"/>
              </a:spcBef>
              <a:spcAft>
                <a:spcPts val="0"/>
              </a:spcAft>
              <a:buSzPts val="1100"/>
              <a:buNone/>
              <a:defRPr sz="1100"/>
            </a:lvl7pPr>
            <a:lvl8pPr lvl="7" rtl="0" algn="l">
              <a:lnSpc>
                <a:spcPct val="114000"/>
              </a:lnSpc>
              <a:spcBef>
                <a:spcPts val="0"/>
              </a:spcBef>
              <a:spcAft>
                <a:spcPts val="0"/>
              </a:spcAft>
              <a:buSzPts val="1100"/>
              <a:buNone/>
              <a:defRPr sz="1100"/>
            </a:lvl8pPr>
            <a:lvl9pPr lvl="8" rtl="0" algn="l">
              <a:lnSpc>
                <a:spcPct val="114000"/>
              </a:lnSpc>
              <a:spcBef>
                <a:spcPts val="0"/>
              </a:spcBef>
              <a:spcAft>
                <a:spcPts val="0"/>
              </a:spcAft>
              <a:buSzPts val="1100"/>
              <a:buNone/>
              <a:defRPr sz="1100"/>
            </a:lvl9pPr>
          </a:lstStyle>
          <a:p/>
        </p:txBody>
      </p:sp>
      <p:pic>
        <p:nvPicPr>
          <p:cNvPr id="1052" name="Google Shape;1052;p105"/>
          <p:cNvPicPr preferRelativeResize="0"/>
          <p:nvPr/>
        </p:nvPicPr>
        <p:blipFill rotWithShape="1">
          <a:blip r:embed="rId3">
            <a:alphaModFix/>
          </a:blip>
          <a:srcRect b="0" l="0" r="0" t="0"/>
          <a:stretch/>
        </p:blipFill>
        <p:spPr>
          <a:xfrm>
            <a:off x="2564587" y="973839"/>
            <a:ext cx="548775" cy="54876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Interior two by two">
    <p:spTree>
      <p:nvGrpSpPr>
        <p:cNvPr id="1053" name="Shape 1053"/>
        <p:cNvGrpSpPr/>
        <p:nvPr/>
      </p:nvGrpSpPr>
      <p:grpSpPr>
        <a:xfrm>
          <a:off x="0" y="0"/>
          <a:ext cx="0" cy="0"/>
          <a:chOff x="0" y="0"/>
          <a:chExt cx="0" cy="0"/>
        </a:xfrm>
      </p:grpSpPr>
      <p:sp>
        <p:nvSpPr>
          <p:cNvPr id="1054" name="Google Shape;1054;p10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55" name="Google Shape;1055;p106"/>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056" name="Google Shape;1056;p106"/>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57" name="Google Shape;1057;p106"/>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58" name="Google Shape;1058;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9" name="Google Shape;1059;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60" name="Google Shape;1060;p106"/>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061" name="Google Shape;1061;p106"/>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062" name="Google Shape;1062;p106"/>
          <p:cNvSpPr txBox="1"/>
          <p:nvPr>
            <p:ph idx="4" type="subTitle"/>
          </p:nvPr>
        </p:nvSpPr>
        <p:spPr>
          <a:xfrm>
            <a:off x="5141316" y="2091075"/>
            <a:ext cx="2634000" cy="79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063" name="Google Shape;1063;p106"/>
          <p:cNvSpPr txBox="1"/>
          <p:nvPr>
            <p:ph idx="5" type="subTitle"/>
          </p:nvPr>
        </p:nvSpPr>
        <p:spPr>
          <a:xfrm>
            <a:off x="5141311" y="1764713"/>
            <a:ext cx="2634000" cy="284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64" name="Google Shape;1064;p106"/>
          <p:cNvSpPr txBox="1"/>
          <p:nvPr>
            <p:ph idx="6" type="subTitle"/>
          </p:nvPr>
        </p:nvSpPr>
        <p:spPr>
          <a:xfrm>
            <a:off x="5141316" y="3325781"/>
            <a:ext cx="2634000" cy="79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065" name="Google Shape;1065;p106"/>
          <p:cNvSpPr txBox="1"/>
          <p:nvPr>
            <p:ph idx="7" type="subTitle"/>
          </p:nvPr>
        </p:nvSpPr>
        <p:spPr>
          <a:xfrm>
            <a:off x="5141311" y="2999419"/>
            <a:ext cx="2634000" cy="284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66" name="Google Shape;1066;p106"/>
          <p:cNvSpPr txBox="1"/>
          <p:nvPr>
            <p:ph idx="8" type="subTitle"/>
          </p:nvPr>
        </p:nvSpPr>
        <p:spPr>
          <a:xfrm>
            <a:off x="1563469" y="2091075"/>
            <a:ext cx="2634000" cy="79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067" name="Google Shape;1067;p106"/>
          <p:cNvSpPr txBox="1"/>
          <p:nvPr>
            <p:ph idx="9" type="subTitle"/>
          </p:nvPr>
        </p:nvSpPr>
        <p:spPr>
          <a:xfrm>
            <a:off x="1563450" y="1764713"/>
            <a:ext cx="2634000" cy="284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68" name="Google Shape;1068;p106"/>
          <p:cNvSpPr txBox="1"/>
          <p:nvPr>
            <p:ph idx="13" type="subTitle"/>
          </p:nvPr>
        </p:nvSpPr>
        <p:spPr>
          <a:xfrm>
            <a:off x="1563469" y="3325781"/>
            <a:ext cx="2634000" cy="79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069" name="Google Shape;1069;p106"/>
          <p:cNvSpPr txBox="1"/>
          <p:nvPr>
            <p:ph idx="14" type="subTitle"/>
          </p:nvPr>
        </p:nvSpPr>
        <p:spPr>
          <a:xfrm>
            <a:off x="1563450" y="2999419"/>
            <a:ext cx="2634000" cy="284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Interior four column">
    <p:spTree>
      <p:nvGrpSpPr>
        <p:cNvPr id="1070" name="Shape 1070"/>
        <p:cNvGrpSpPr/>
        <p:nvPr/>
      </p:nvGrpSpPr>
      <p:grpSpPr>
        <a:xfrm>
          <a:off x="0" y="0"/>
          <a:ext cx="0" cy="0"/>
          <a:chOff x="0" y="0"/>
          <a:chExt cx="0" cy="0"/>
        </a:xfrm>
      </p:grpSpPr>
      <p:sp>
        <p:nvSpPr>
          <p:cNvPr id="1071" name="Google Shape;1071;p10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72" name="Google Shape;1072;p107"/>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073" name="Google Shape;1073;p107"/>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74" name="Google Shape;1074;p107"/>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75" name="Google Shape;1075;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76" name="Google Shape;1076;p1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77" name="Google Shape;1077;p107"/>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078" name="Google Shape;1078;p107"/>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1079" name="Google Shape;1079;p107"/>
          <p:cNvCxnSpPr/>
          <p:nvPr/>
        </p:nvCxnSpPr>
        <p:spPr>
          <a:xfrm>
            <a:off x="2562438" y="2758500"/>
            <a:ext cx="0" cy="1145700"/>
          </a:xfrm>
          <a:prstGeom prst="straightConnector1">
            <a:avLst/>
          </a:prstGeom>
          <a:noFill/>
          <a:ln cap="flat" cmpd="sng" w="9525">
            <a:solidFill>
              <a:schemeClr val="dk2"/>
            </a:solidFill>
            <a:prstDash val="dot"/>
            <a:round/>
            <a:headEnd len="sm" w="sm" type="none"/>
            <a:tailEnd len="sm" w="sm" type="none"/>
          </a:ln>
        </p:spPr>
      </p:cxnSp>
      <p:cxnSp>
        <p:nvCxnSpPr>
          <p:cNvPr id="1080" name="Google Shape;1080;p107"/>
          <p:cNvCxnSpPr/>
          <p:nvPr/>
        </p:nvCxnSpPr>
        <p:spPr>
          <a:xfrm>
            <a:off x="4572075" y="2758500"/>
            <a:ext cx="0" cy="1145700"/>
          </a:xfrm>
          <a:prstGeom prst="straightConnector1">
            <a:avLst/>
          </a:prstGeom>
          <a:noFill/>
          <a:ln cap="flat" cmpd="sng" w="9525">
            <a:solidFill>
              <a:schemeClr val="dk2"/>
            </a:solidFill>
            <a:prstDash val="dot"/>
            <a:round/>
            <a:headEnd len="sm" w="sm" type="none"/>
            <a:tailEnd len="sm" w="sm" type="none"/>
          </a:ln>
        </p:spPr>
      </p:cxnSp>
      <p:cxnSp>
        <p:nvCxnSpPr>
          <p:cNvPr id="1081" name="Google Shape;1081;p107"/>
          <p:cNvCxnSpPr/>
          <p:nvPr/>
        </p:nvCxnSpPr>
        <p:spPr>
          <a:xfrm>
            <a:off x="6581713" y="2758500"/>
            <a:ext cx="0" cy="1145700"/>
          </a:xfrm>
          <a:prstGeom prst="straightConnector1">
            <a:avLst/>
          </a:prstGeom>
          <a:noFill/>
          <a:ln cap="flat" cmpd="sng" w="9525">
            <a:solidFill>
              <a:schemeClr val="dk2"/>
            </a:solidFill>
            <a:prstDash val="dot"/>
            <a:round/>
            <a:headEnd len="sm" w="sm" type="none"/>
            <a:tailEnd len="sm" w="sm" type="none"/>
          </a:ln>
        </p:spPr>
      </p:cxnSp>
      <p:sp>
        <p:nvSpPr>
          <p:cNvPr id="1082" name="Google Shape;1082;p107"/>
          <p:cNvSpPr txBox="1"/>
          <p:nvPr>
            <p:ph idx="4" type="subTitle"/>
          </p:nvPr>
        </p:nvSpPr>
        <p:spPr>
          <a:xfrm>
            <a:off x="663806" y="3044625"/>
            <a:ext cx="1787700" cy="79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083" name="Google Shape;1083;p107"/>
          <p:cNvSpPr txBox="1"/>
          <p:nvPr>
            <p:ph idx="5" type="subTitle"/>
          </p:nvPr>
        </p:nvSpPr>
        <p:spPr>
          <a:xfrm>
            <a:off x="663788" y="2718263"/>
            <a:ext cx="1787700" cy="2844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84" name="Google Shape;1084;p107"/>
          <p:cNvSpPr txBox="1"/>
          <p:nvPr>
            <p:ph idx="6" type="subTitle"/>
          </p:nvPr>
        </p:nvSpPr>
        <p:spPr>
          <a:xfrm>
            <a:off x="6692719" y="3044625"/>
            <a:ext cx="1787700" cy="79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085" name="Google Shape;1085;p107"/>
          <p:cNvSpPr txBox="1"/>
          <p:nvPr>
            <p:ph idx="7" type="subTitle"/>
          </p:nvPr>
        </p:nvSpPr>
        <p:spPr>
          <a:xfrm>
            <a:off x="6692700" y="2718263"/>
            <a:ext cx="1787700" cy="2844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86" name="Google Shape;1086;p107"/>
          <p:cNvSpPr txBox="1"/>
          <p:nvPr>
            <p:ph idx="8" type="subTitle"/>
          </p:nvPr>
        </p:nvSpPr>
        <p:spPr>
          <a:xfrm>
            <a:off x="4683081" y="3044625"/>
            <a:ext cx="1787700" cy="79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087" name="Google Shape;1087;p107"/>
          <p:cNvSpPr txBox="1"/>
          <p:nvPr>
            <p:ph idx="9" type="subTitle"/>
          </p:nvPr>
        </p:nvSpPr>
        <p:spPr>
          <a:xfrm>
            <a:off x="4683063" y="2718263"/>
            <a:ext cx="1787700" cy="2844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088" name="Google Shape;1088;p107"/>
          <p:cNvSpPr txBox="1"/>
          <p:nvPr>
            <p:ph idx="13" type="subTitle"/>
          </p:nvPr>
        </p:nvSpPr>
        <p:spPr>
          <a:xfrm>
            <a:off x="2673444" y="3044625"/>
            <a:ext cx="1787700" cy="79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089" name="Google Shape;1089;p107"/>
          <p:cNvSpPr txBox="1"/>
          <p:nvPr>
            <p:ph idx="14" type="subTitle"/>
          </p:nvPr>
        </p:nvSpPr>
        <p:spPr>
          <a:xfrm>
            <a:off x="2673425" y="2718263"/>
            <a:ext cx="1787700" cy="2844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Interior title left">
    <p:spTree>
      <p:nvGrpSpPr>
        <p:cNvPr id="1090" name="Shape 1090"/>
        <p:cNvGrpSpPr/>
        <p:nvPr/>
      </p:nvGrpSpPr>
      <p:grpSpPr>
        <a:xfrm>
          <a:off x="0" y="0"/>
          <a:ext cx="0" cy="0"/>
          <a:chOff x="0" y="0"/>
          <a:chExt cx="0" cy="0"/>
        </a:xfrm>
      </p:grpSpPr>
      <p:sp>
        <p:nvSpPr>
          <p:cNvPr id="1091" name="Google Shape;1091;p108"/>
          <p:cNvSpPr txBox="1"/>
          <p:nvPr>
            <p:ph idx="1" type="subTitle"/>
          </p:nvPr>
        </p:nvSpPr>
        <p:spPr>
          <a:xfrm>
            <a:off x="663788" y="2519025"/>
            <a:ext cx="2469000" cy="14853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200"/>
              <a:buNone/>
              <a:defRPr>
                <a:solidFill>
                  <a:schemeClr val="accent1"/>
                </a:solidFill>
              </a:defRPr>
            </a:lvl1pPr>
            <a:lvl2pPr lvl="1" rtl="0" algn="l">
              <a:lnSpc>
                <a:spcPct val="150000"/>
              </a:lnSpc>
              <a:spcBef>
                <a:spcPts val="400"/>
              </a:spcBef>
              <a:spcAft>
                <a:spcPts val="0"/>
              </a:spcAft>
              <a:buSzPts val="1100"/>
              <a:buNone/>
              <a:defRPr>
                <a:solidFill>
                  <a:schemeClr val="accent1"/>
                </a:solidFill>
              </a:defRPr>
            </a:lvl2pPr>
            <a:lvl3pPr lvl="2" rtl="0" algn="l">
              <a:lnSpc>
                <a:spcPct val="150000"/>
              </a:lnSpc>
              <a:spcBef>
                <a:spcPts val="400"/>
              </a:spcBef>
              <a:spcAft>
                <a:spcPts val="0"/>
              </a:spcAft>
              <a:buSzPts val="1100"/>
              <a:buNone/>
              <a:defRPr>
                <a:solidFill>
                  <a:schemeClr val="accent1"/>
                </a:solidFill>
              </a:defRPr>
            </a:lvl3pPr>
            <a:lvl4pPr lvl="3" rtl="0" algn="l">
              <a:lnSpc>
                <a:spcPct val="150000"/>
              </a:lnSpc>
              <a:spcBef>
                <a:spcPts val="400"/>
              </a:spcBef>
              <a:spcAft>
                <a:spcPts val="0"/>
              </a:spcAft>
              <a:buSzPts val="1100"/>
              <a:buNone/>
              <a:defRPr>
                <a:solidFill>
                  <a:schemeClr val="accent1"/>
                </a:solidFill>
              </a:defRPr>
            </a:lvl4pPr>
            <a:lvl5pPr lvl="4" rtl="0" algn="l">
              <a:lnSpc>
                <a:spcPct val="150000"/>
              </a:lnSpc>
              <a:spcBef>
                <a:spcPts val="400"/>
              </a:spcBef>
              <a:spcAft>
                <a:spcPts val="0"/>
              </a:spcAft>
              <a:buSzPts val="1100"/>
              <a:buNone/>
              <a:defRPr>
                <a:solidFill>
                  <a:schemeClr val="accent1"/>
                </a:solidFill>
              </a:defRPr>
            </a:lvl5pPr>
            <a:lvl6pPr lvl="5" rtl="0" algn="l">
              <a:lnSpc>
                <a:spcPct val="150000"/>
              </a:lnSpc>
              <a:spcBef>
                <a:spcPts val="400"/>
              </a:spcBef>
              <a:spcAft>
                <a:spcPts val="0"/>
              </a:spcAft>
              <a:buSzPts val="1100"/>
              <a:buNone/>
              <a:defRPr>
                <a:solidFill>
                  <a:schemeClr val="accent1"/>
                </a:solidFill>
              </a:defRPr>
            </a:lvl6pPr>
            <a:lvl7pPr lvl="6" rtl="0" algn="l">
              <a:lnSpc>
                <a:spcPct val="150000"/>
              </a:lnSpc>
              <a:spcBef>
                <a:spcPts val="400"/>
              </a:spcBef>
              <a:spcAft>
                <a:spcPts val="0"/>
              </a:spcAft>
              <a:buSzPts val="1100"/>
              <a:buNone/>
              <a:defRPr>
                <a:solidFill>
                  <a:schemeClr val="accent1"/>
                </a:solidFill>
              </a:defRPr>
            </a:lvl7pPr>
            <a:lvl8pPr lvl="7" rtl="0" algn="l">
              <a:lnSpc>
                <a:spcPct val="150000"/>
              </a:lnSpc>
              <a:spcBef>
                <a:spcPts val="400"/>
              </a:spcBef>
              <a:spcAft>
                <a:spcPts val="0"/>
              </a:spcAft>
              <a:buSzPts val="1100"/>
              <a:buNone/>
              <a:defRPr>
                <a:solidFill>
                  <a:schemeClr val="accent1"/>
                </a:solidFill>
              </a:defRPr>
            </a:lvl8pPr>
            <a:lvl9pPr lvl="8" rtl="0" algn="l">
              <a:lnSpc>
                <a:spcPct val="150000"/>
              </a:lnSpc>
              <a:spcBef>
                <a:spcPts val="400"/>
              </a:spcBef>
              <a:spcAft>
                <a:spcPts val="400"/>
              </a:spcAft>
              <a:buSzPts val="1100"/>
              <a:buNone/>
              <a:defRPr>
                <a:solidFill>
                  <a:schemeClr val="accent1"/>
                </a:solidFill>
              </a:defRPr>
            </a:lvl9pPr>
          </a:lstStyle>
          <a:p/>
        </p:txBody>
      </p:sp>
      <p:sp>
        <p:nvSpPr>
          <p:cNvPr id="1092" name="Google Shape;1092;p108"/>
          <p:cNvSpPr txBox="1"/>
          <p:nvPr>
            <p:ph type="title"/>
          </p:nvPr>
        </p:nvSpPr>
        <p:spPr>
          <a:xfrm>
            <a:off x="663788" y="930525"/>
            <a:ext cx="3086100" cy="148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2600"/>
              <a:buNone/>
              <a:defRPr sz="1800"/>
            </a:lvl1pPr>
            <a:lvl2pPr lvl="1" rtl="0" algn="l">
              <a:lnSpc>
                <a:spcPct val="140000"/>
              </a:lnSpc>
              <a:spcBef>
                <a:spcPts val="0"/>
              </a:spcBef>
              <a:spcAft>
                <a:spcPts val="0"/>
              </a:spcAft>
              <a:buSzPts val="2600"/>
              <a:buNone/>
              <a:defRPr sz="1800"/>
            </a:lvl2pPr>
            <a:lvl3pPr lvl="2" rtl="0" algn="l">
              <a:lnSpc>
                <a:spcPct val="140000"/>
              </a:lnSpc>
              <a:spcBef>
                <a:spcPts val="0"/>
              </a:spcBef>
              <a:spcAft>
                <a:spcPts val="0"/>
              </a:spcAft>
              <a:buSzPts val="2600"/>
              <a:buNone/>
              <a:defRPr sz="1800"/>
            </a:lvl3pPr>
            <a:lvl4pPr lvl="3" rtl="0" algn="l">
              <a:lnSpc>
                <a:spcPct val="140000"/>
              </a:lnSpc>
              <a:spcBef>
                <a:spcPts val="0"/>
              </a:spcBef>
              <a:spcAft>
                <a:spcPts val="0"/>
              </a:spcAft>
              <a:buSzPts val="2600"/>
              <a:buNone/>
              <a:defRPr sz="1800"/>
            </a:lvl4pPr>
            <a:lvl5pPr lvl="4" rtl="0" algn="l">
              <a:lnSpc>
                <a:spcPct val="140000"/>
              </a:lnSpc>
              <a:spcBef>
                <a:spcPts val="0"/>
              </a:spcBef>
              <a:spcAft>
                <a:spcPts val="0"/>
              </a:spcAft>
              <a:buSzPts val="2600"/>
              <a:buNone/>
              <a:defRPr sz="1800"/>
            </a:lvl5pPr>
            <a:lvl6pPr lvl="5" rtl="0" algn="l">
              <a:lnSpc>
                <a:spcPct val="140000"/>
              </a:lnSpc>
              <a:spcBef>
                <a:spcPts val="0"/>
              </a:spcBef>
              <a:spcAft>
                <a:spcPts val="0"/>
              </a:spcAft>
              <a:buSzPts val="2600"/>
              <a:buNone/>
              <a:defRPr sz="1800"/>
            </a:lvl6pPr>
            <a:lvl7pPr lvl="6" rtl="0" algn="l">
              <a:lnSpc>
                <a:spcPct val="140000"/>
              </a:lnSpc>
              <a:spcBef>
                <a:spcPts val="0"/>
              </a:spcBef>
              <a:spcAft>
                <a:spcPts val="0"/>
              </a:spcAft>
              <a:buSzPts val="2600"/>
              <a:buNone/>
              <a:defRPr sz="1800"/>
            </a:lvl7pPr>
            <a:lvl8pPr lvl="7" rtl="0" algn="l">
              <a:lnSpc>
                <a:spcPct val="140000"/>
              </a:lnSpc>
              <a:spcBef>
                <a:spcPts val="0"/>
              </a:spcBef>
              <a:spcAft>
                <a:spcPts val="0"/>
              </a:spcAft>
              <a:buSzPts val="2600"/>
              <a:buNone/>
              <a:defRPr sz="1800"/>
            </a:lvl8pPr>
            <a:lvl9pPr lvl="8" rtl="0" algn="l">
              <a:lnSpc>
                <a:spcPct val="140000"/>
              </a:lnSpc>
              <a:spcBef>
                <a:spcPts val="0"/>
              </a:spcBef>
              <a:spcAft>
                <a:spcPts val="0"/>
              </a:spcAft>
              <a:buSzPts val="2600"/>
              <a:buNone/>
              <a:defRPr sz="1800"/>
            </a:lvl9pPr>
          </a:lstStyle>
          <a:p/>
        </p:txBody>
      </p:sp>
      <p:sp>
        <p:nvSpPr>
          <p:cNvPr id="1093" name="Google Shape;1093;p108"/>
          <p:cNvSpPr txBox="1"/>
          <p:nvPr>
            <p:ph idx="2"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094" name="Google Shape;1094;p108"/>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95" name="Google Shape;1095;p108"/>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96" name="Google Shape;1096;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97" name="Google Shape;1097;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8" name="Google Shape;1098;p108"/>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099" name="Google Shape;1099;p108"/>
          <p:cNvSpPr txBox="1"/>
          <p:nvPr>
            <p:ph idx="4" type="subTitle"/>
          </p:nvPr>
        </p:nvSpPr>
        <p:spPr>
          <a:xfrm>
            <a:off x="5143013" y="1233038"/>
            <a:ext cx="3495600" cy="664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100" name="Google Shape;1100;p108"/>
          <p:cNvSpPr txBox="1"/>
          <p:nvPr>
            <p:ph idx="5" type="subTitle"/>
          </p:nvPr>
        </p:nvSpPr>
        <p:spPr>
          <a:xfrm>
            <a:off x="5143013" y="930525"/>
            <a:ext cx="3495600" cy="260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101" name="Google Shape;1101;p108"/>
          <p:cNvSpPr txBox="1"/>
          <p:nvPr>
            <p:ph idx="6" type="subTitle"/>
          </p:nvPr>
        </p:nvSpPr>
        <p:spPr>
          <a:xfrm>
            <a:off x="5143013" y="2373094"/>
            <a:ext cx="3495600" cy="664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102" name="Google Shape;1102;p108"/>
          <p:cNvSpPr txBox="1"/>
          <p:nvPr>
            <p:ph idx="7" type="subTitle"/>
          </p:nvPr>
        </p:nvSpPr>
        <p:spPr>
          <a:xfrm>
            <a:off x="5143013" y="2070581"/>
            <a:ext cx="3495600" cy="260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103" name="Google Shape;1103;p108"/>
          <p:cNvSpPr txBox="1"/>
          <p:nvPr>
            <p:ph idx="8" type="subTitle"/>
          </p:nvPr>
        </p:nvSpPr>
        <p:spPr>
          <a:xfrm>
            <a:off x="5143013" y="3513150"/>
            <a:ext cx="3495600" cy="664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104" name="Google Shape;1104;p108"/>
          <p:cNvSpPr txBox="1"/>
          <p:nvPr>
            <p:ph idx="9" type="subTitle"/>
          </p:nvPr>
        </p:nvSpPr>
        <p:spPr>
          <a:xfrm>
            <a:off x="5143013" y="3210638"/>
            <a:ext cx="3495600" cy="260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Interior three column">
    <p:spTree>
      <p:nvGrpSpPr>
        <p:cNvPr id="1105" name="Shape 1105"/>
        <p:cNvGrpSpPr/>
        <p:nvPr/>
      </p:nvGrpSpPr>
      <p:grpSpPr>
        <a:xfrm>
          <a:off x="0" y="0"/>
          <a:ext cx="0" cy="0"/>
          <a:chOff x="0" y="0"/>
          <a:chExt cx="0" cy="0"/>
        </a:xfrm>
      </p:grpSpPr>
      <p:sp>
        <p:nvSpPr>
          <p:cNvPr id="1106" name="Google Shape;1106;p10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07" name="Google Shape;1107;p109"/>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108" name="Google Shape;1108;p109"/>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109" name="Google Shape;1109;p109"/>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110" name="Google Shape;1110;p1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11" name="Google Shape;1111;p1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12" name="Google Shape;1112;p109"/>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113" name="Google Shape;1113;p109"/>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1114" name="Google Shape;1114;p109"/>
          <p:cNvCxnSpPr/>
          <p:nvPr/>
        </p:nvCxnSpPr>
        <p:spPr>
          <a:xfrm>
            <a:off x="3229613" y="3172294"/>
            <a:ext cx="0" cy="1168200"/>
          </a:xfrm>
          <a:prstGeom prst="straightConnector1">
            <a:avLst/>
          </a:prstGeom>
          <a:noFill/>
          <a:ln cap="flat" cmpd="sng" w="9525">
            <a:solidFill>
              <a:schemeClr val="dk2"/>
            </a:solidFill>
            <a:prstDash val="dot"/>
            <a:round/>
            <a:headEnd len="sm" w="sm" type="none"/>
            <a:tailEnd len="sm" w="sm" type="none"/>
          </a:ln>
        </p:spPr>
      </p:cxnSp>
      <p:cxnSp>
        <p:nvCxnSpPr>
          <p:cNvPr id="1115" name="Google Shape;1115;p109"/>
          <p:cNvCxnSpPr/>
          <p:nvPr/>
        </p:nvCxnSpPr>
        <p:spPr>
          <a:xfrm>
            <a:off x="5914388" y="3172294"/>
            <a:ext cx="0" cy="1168200"/>
          </a:xfrm>
          <a:prstGeom prst="straightConnector1">
            <a:avLst/>
          </a:prstGeom>
          <a:noFill/>
          <a:ln cap="flat" cmpd="sng" w="9525">
            <a:solidFill>
              <a:schemeClr val="dk2"/>
            </a:solidFill>
            <a:prstDash val="dot"/>
            <a:round/>
            <a:headEnd len="sm" w="sm" type="none"/>
            <a:tailEnd len="sm" w="sm" type="none"/>
          </a:ln>
        </p:spPr>
      </p:cxnSp>
      <p:sp>
        <p:nvSpPr>
          <p:cNvPr id="1116" name="Google Shape;1116;p109"/>
          <p:cNvSpPr txBox="1"/>
          <p:nvPr>
            <p:ph idx="4" type="subTitle"/>
          </p:nvPr>
        </p:nvSpPr>
        <p:spPr>
          <a:xfrm>
            <a:off x="3351225"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117" name="Google Shape;1117;p109"/>
          <p:cNvSpPr txBox="1"/>
          <p:nvPr>
            <p:ph idx="5" type="subTitle"/>
          </p:nvPr>
        </p:nvSpPr>
        <p:spPr>
          <a:xfrm>
            <a:off x="3351300"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118" name="Google Shape;1118;p109"/>
          <p:cNvSpPr txBox="1"/>
          <p:nvPr>
            <p:ph idx="6" type="subTitle"/>
          </p:nvPr>
        </p:nvSpPr>
        <p:spPr>
          <a:xfrm>
            <a:off x="6036000"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119" name="Google Shape;1119;p109"/>
          <p:cNvSpPr txBox="1"/>
          <p:nvPr>
            <p:ph idx="7" type="subTitle"/>
          </p:nvPr>
        </p:nvSpPr>
        <p:spPr>
          <a:xfrm>
            <a:off x="6036075"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120" name="Google Shape;1120;p109"/>
          <p:cNvSpPr txBox="1"/>
          <p:nvPr>
            <p:ph idx="8" type="subTitle"/>
          </p:nvPr>
        </p:nvSpPr>
        <p:spPr>
          <a:xfrm>
            <a:off x="666450"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1121" name="Google Shape;1121;p109"/>
          <p:cNvSpPr txBox="1"/>
          <p:nvPr>
            <p:ph idx="9" type="subTitle"/>
          </p:nvPr>
        </p:nvSpPr>
        <p:spPr>
          <a:xfrm>
            <a:off x="666525"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Interior large text alt1">
    <p:spTree>
      <p:nvGrpSpPr>
        <p:cNvPr id="1122" name="Shape 1122"/>
        <p:cNvGrpSpPr/>
        <p:nvPr/>
      </p:nvGrpSpPr>
      <p:grpSpPr>
        <a:xfrm>
          <a:off x="0" y="0"/>
          <a:ext cx="0" cy="0"/>
          <a:chOff x="0" y="0"/>
          <a:chExt cx="0" cy="0"/>
        </a:xfrm>
      </p:grpSpPr>
      <p:sp>
        <p:nvSpPr>
          <p:cNvPr id="1123" name="Google Shape;1123;p11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24" name="Google Shape;1124;p110"/>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125" name="Google Shape;1125;p110"/>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126" name="Google Shape;1126;p110"/>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127" name="Google Shape;1127;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28" name="Google Shape;1128;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29" name="Google Shape;1129;p110"/>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130" name="Google Shape;1130;p110"/>
          <p:cNvSpPr txBox="1"/>
          <p:nvPr>
            <p:ph idx="3"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131" name="Google Shape;1131;p110"/>
          <p:cNvSpPr txBox="1"/>
          <p:nvPr>
            <p:ph idx="4" type="subTitle"/>
          </p:nvPr>
        </p:nvSpPr>
        <p:spPr>
          <a:xfrm>
            <a:off x="1565888" y="1812319"/>
            <a:ext cx="6033600" cy="9780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a:solidFill>
                  <a:schemeClr val="accent1"/>
                </a:solidFill>
              </a:defRPr>
            </a:lvl1pPr>
            <a:lvl2pPr lvl="1" rtl="0" algn="l">
              <a:lnSpc>
                <a:spcPct val="140000"/>
              </a:lnSpc>
              <a:spcBef>
                <a:spcPts val="400"/>
              </a:spcBef>
              <a:spcAft>
                <a:spcPts val="0"/>
              </a:spcAft>
              <a:buSzPts val="1100"/>
              <a:buNone/>
              <a:defRPr>
                <a:solidFill>
                  <a:schemeClr val="accent1"/>
                </a:solidFill>
              </a:defRPr>
            </a:lvl2pPr>
            <a:lvl3pPr lvl="2" rtl="0" algn="l">
              <a:lnSpc>
                <a:spcPct val="140000"/>
              </a:lnSpc>
              <a:spcBef>
                <a:spcPts val="400"/>
              </a:spcBef>
              <a:spcAft>
                <a:spcPts val="0"/>
              </a:spcAft>
              <a:buSzPts val="1100"/>
              <a:buNone/>
              <a:defRPr>
                <a:solidFill>
                  <a:schemeClr val="accent1"/>
                </a:solidFill>
              </a:defRPr>
            </a:lvl3pPr>
            <a:lvl4pPr lvl="3" rtl="0" algn="l">
              <a:lnSpc>
                <a:spcPct val="140000"/>
              </a:lnSpc>
              <a:spcBef>
                <a:spcPts val="400"/>
              </a:spcBef>
              <a:spcAft>
                <a:spcPts val="0"/>
              </a:spcAft>
              <a:buSzPts val="1100"/>
              <a:buNone/>
              <a:defRPr>
                <a:solidFill>
                  <a:schemeClr val="accent1"/>
                </a:solidFill>
              </a:defRPr>
            </a:lvl4pPr>
            <a:lvl5pPr lvl="4" rtl="0" algn="l">
              <a:lnSpc>
                <a:spcPct val="140000"/>
              </a:lnSpc>
              <a:spcBef>
                <a:spcPts val="400"/>
              </a:spcBef>
              <a:spcAft>
                <a:spcPts val="0"/>
              </a:spcAft>
              <a:buSzPts val="1100"/>
              <a:buNone/>
              <a:defRPr>
                <a:solidFill>
                  <a:schemeClr val="accent1"/>
                </a:solidFill>
              </a:defRPr>
            </a:lvl5pPr>
            <a:lvl6pPr lvl="5" rtl="0" algn="l">
              <a:lnSpc>
                <a:spcPct val="140000"/>
              </a:lnSpc>
              <a:spcBef>
                <a:spcPts val="400"/>
              </a:spcBef>
              <a:spcAft>
                <a:spcPts val="0"/>
              </a:spcAft>
              <a:buSzPts val="1100"/>
              <a:buNone/>
              <a:defRPr>
                <a:solidFill>
                  <a:schemeClr val="accent1"/>
                </a:solidFill>
              </a:defRPr>
            </a:lvl6pPr>
            <a:lvl7pPr lvl="6" rtl="0" algn="l">
              <a:lnSpc>
                <a:spcPct val="140000"/>
              </a:lnSpc>
              <a:spcBef>
                <a:spcPts val="400"/>
              </a:spcBef>
              <a:spcAft>
                <a:spcPts val="0"/>
              </a:spcAft>
              <a:buSzPts val="1100"/>
              <a:buNone/>
              <a:defRPr>
                <a:solidFill>
                  <a:schemeClr val="accent1"/>
                </a:solidFill>
              </a:defRPr>
            </a:lvl7pPr>
            <a:lvl8pPr lvl="7" rtl="0" algn="l">
              <a:lnSpc>
                <a:spcPct val="140000"/>
              </a:lnSpc>
              <a:spcBef>
                <a:spcPts val="400"/>
              </a:spcBef>
              <a:spcAft>
                <a:spcPts val="0"/>
              </a:spcAft>
              <a:buSzPts val="1100"/>
              <a:buNone/>
              <a:defRPr>
                <a:solidFill>
                  <a:schemeClr val="accent1"/>
                </a:solidFill>
              </a:defRPr>
            </a:lvl8pPr>
            <a:lvl9pPr lvl="8" rtl="0" algn="l">
              <a:lnSpc>
                <a:spcPct val="140000"/>
              </a:lnSpc>
              <a:spcBef>
                <a:spcPts val="400"/>
              </a:spcBef>
              <a:spcAft>
                <a:spcPts val="400"/>
              </a:spcAft>
              <a:buSzPts val="1100"/>
              <a:buNone/>
              <a:defRPr>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Interior large text">
    <p:spTree>
      <p:nvGrpSpPr>
        <p:cNvPr id="1132" name="Shape 1132"/>
        <p:cNvGrpSpPr/>
        <p:nvPr/>
      </p:nvGrpSpPr>
      <p:grpSpPr>
        <a:xfrm>
          <a:off x="0" y="0"/>
          <a:ext cx="0" cy="0"/>
          <a:chOff x="0" y="0"/>
          <a:chExt cx="0" cy="0"/>
        </a:xfrm>
      </p:grpSpPr>
      <p:sp>
        <p:nvSpPr>
          <p:cNvPr id="1133" name="Google Shape;1133;p111"/>
          <p:cNvSpPr txBox="1"/>
          <p:nvPr>
            <p:ph type="title"/>
          </p:nvPr>
        </p:nvSpPr>
        <p:spPr>
          <a:xfrm>
            <a:off x="2460281" y="1239806"/>
            <a:ext cx="5573100" cy="29487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1pPr>
            <a:lvl2pPr lvl="1"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2pPr>
            <a:lvl3pPr lvl="2"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3pPr>
            <a:lvl4pPr lvl="3"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4pPr>
            <a:lvl5pPr lvl="4"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5pPr>
            <a:lvl6pPr lvl="5"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6pPr>
            <a:lvl7pPr lvl="6"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7pPr>
            <a:lvl8pPr lvl="7"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8pPr>
            <a:lvl9pPr lvl="8" rtl="0" algn="l">
              <a:lnSpc>
                <a:spcPct val="115000"/>
              </a:lnSpc>
              <a:spcBef>
                <a:spcPts val="0"/>
              </a:spcBef>
              <a:spcAft>
                <a:spcPts val="0"/>
              </a:spcAft>
              <a:buSzPts val="2600"/>
              <a:buNone/>
              <a:defRPr sz="2000">
                <a:solidFill>
                  <a:schemeClr val="accent1"/>
                </a:solidFill>
                <a:latin typeface="Red Hat Text"/>
                <a:ea typeface="Red Hat Text"/>
                <a:cs typeface="Red Hat Text"/>
                <a:sym typeface="Red Hat Text"/>
              </a:defRPr>
            </a:lvl9pPr>
          </a:lstStyle>
          <a:p/>
        </p:txBody>
      </p:sp>
      <p:sp>
        <p:nvSpPr>
          <p:cNvPr id="1134" name="Google Shape;1134;p11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135" name="Google Shape;1135;p111"/>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136" name="Google Shape;1136;p111"/>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137" name="Google Shape;1137;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8" name="Google Shape;1138;p1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39" name="Google Shape;1139;p111"/>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Interior agenda dark">
    <p:bg>
      <p:bgPr>
        <a:solidFill>
          <a:srgbClr val="353535"/>
        </a:solidFill>
      </p:bgPr>
    </p:bg>
    <p:spTree>
      <p:nvGrpSpPr>
        <p:cNvPr id="1140" name="Shape 1140"/>
        <p:cNvGrpSpPr/>
        <p:nvPr/>
      </p:nvGrpSpPr>
      <p:grpSpPr>
        <a:xfrm>
          <a:off x="0" y="0"/>
          <a:ext cx="0" cy="0"/>
          <a:chOff x="0" y="0"/>
          <a:chExt cx="0" cy="0"/>
        </a:xfrm>
      </p:grpSpPr>
      <p:sp>
        <p:nvSpPr>
          <p:cNvPr id="1141" name="Google Shape;1141;p112"/>
          <p:cNvSpPr txBox="1"/>
          <p:nvPr>
            <p:ph type="title"/>
          </p:nvPr>
        </p:nvSpPr>
        <p:spPr>
          <a:xfrm>
            <a:off x="663788" y="653812"/>
            <a:ext cx="7816500" cy="9915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2600"/>
              <a:buNone/>
              <a:defRPr sz="2300">
                <a:solidFill>
                  <a:schemeClr val="lt1"/>
                </a:solidFill>
              </a:defRPr>
            </a:lvl1pPr>
            <a:lvl2pPr lvl="1" rtl="0" algn="l">
              <a:lnSpc>
                <a:spcPct val="115000"/>
              </a:lnSpc>
              <a:spcBef>
                <a:spcPts val="0"/>
              </a:spcBef>
              <a:spcAft>
                <a:spcPts val="0"/>
              </a:spcAft>
              <a:buSzPts val="2600"/>
              <a:buNone/>
              <a:defRPr sz="2000">
                <a:solidFill>
                  <a:schemeClr val="lt1"/>
                </a:solidFill>
              </a:defRPr>
            </a:lvl2pPr>
            <a:lvl3pPr lvl="2" rtl="0" algn="l">
              <a:lnSpc>
                <a:spcPct val="115000"/>
              </a:lnSpc>
              <a:spcBef>
                <a:spcPts val="0"/>
              </a:spcBef>
              <a:spcAft>
                <a:spcPts val="0"/>
              </a:spcAft>
              <a:buSzPts val="2600"/>
              <a:buNone/>
              <a:defRPr sz="2000">
                <a:solidFill>
                  <a:schemeClr val="lt1"/>
                </a:solidFill>
              </a:defRPr>
            </a:lvl3pPr>
            <a:lvl4pPr lvl="3" rtl="0" algn="l">
              <a:lnSpc>
                <a:spcPct val="115000"/>
              </a:lnSpc>
              <a:spcBef>
                <a:spcPts val="0"/>
              </a:spcBef>
              <a:spcAft>
                <a:spcPts val="0"/>
              </a:spcAft>
              <a:buSzPts val="2600"/>
              <a:buNone/>
              <a:defRPr sz="2000">
                <a:solidFill>
                  <a:schemeClr val="lt1"/>
                </a:solidFill>
              </a:defRPr>
            </a:lvl4pPr>
            <a:lvl5pPr lvl="4" rtl="0" algn="l">
              <a:lnSpc>
                <a:spcPct val="115000"/>
              </a:lnSpc>
              <a:spcBef>
                <a:spcPts val="0"/>
              </a:spcBef>
              <a:spcAft>
                <a:spcPts val="0"/>
              </a:spcAft>
              <a:buSzPts val="2600"/>
              <a:buNone/>
              <a:defRPr sz="2000">
                <a:solidFill>
                  <a:schemeClr val="lt1"/>
                </a:solidFill>
              </a:defRPr>
            </a:lvl5pPr>
            <a:lvl6pPr lvl="5" rtl="0" algn="l">
              <a:lnSpc>
                <a:spcPct val="115000"/>
              </a:lnSpc>
              <a:spcBef>
                <a:spcPts val="0"/>
              </a:spcBef>
              <a:spcAft>
                <a:spcPts val="0"/>
              </a:spcAft>
              <a:buSzPts val="2600"/>
              <a:buNone/>
              <a:defRPr sz="2000">
                <a:solidFill>
                  <a:schemeClr val="lt1"/>
                </a:solidFill>
              </a:defRPr>
            </a:lvl6pPr>
            <a:lvl7pPr lvl="6" rtl="0" algn="l">
              <a:lnSpc>
                <a:spcPct val="115000"/>
              </a:lnSpc>
              <a:spcBef>
                <a:spcPts val="0"/>
              </a:spcBef>
              <a:spcAft>
                <a:spcPts val="0"/>
              </a:spcAft>
              <a:buSzPts val="2600"/>
              <a:buNone/>
              <a:defRPr sz="2000">
                <a:solidFill>
                  <a:schemeClr val="lt1"/>
                </a:solidFill>
              </a:defRPr>
            </a:lvl7pPr>
            <a:lvl8pPr lvl="7" rtl="0" algn="l">
              <a:lnSpc>
                <a:spcPct val="115000"/>
              </a:lnSpc>
              <a:spcBef>
                <a:spcPts val="0"/>
              </a:spcBef>
              <a:spcAft>
                <a:spcPts val="0"/>
              </a:spcAft>
              <a:buSzPts val="2600"/>
              <a:buNone/>
              <a:defRPr sz="2000">
                <a:solidFill>
                  <a:schemeClr val="lt1"/>
                </a:solidFill>
              </a:defRPr>
            </a:lvl8pPr>
            <a:lvl9pPr lvl="8" rtl="0" algn="l">
              <a:lnSpc>
                <a:spcPct val="115000"/>
              </a:lnSpc>
              <a:spcBef>
                <a:spcPts val="0"/>
              </a:spcBef>
              <a:spcAft>
                <a:spcPts val="0"/>
              </a:spcAft>
              <a:buSzPts val="2600"/>
              <a:buNone/>
              <a:defRPr sz="2000">
                <a:solidFill>
                  <a:schemeClr val="lt1"/>
                </a:solidFill>
              </a:defRPr>
            </a:lvl9pPr>
          </a:lstStyle>
          <a:p/>
        </p:txBody>
      </p:sp>
      <p:cxnSp>
        <p:nvCxnSpPr>
          <p:cNvPr id="1142" name="Google Shape;1142;p11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43" name="Google Shape;1143;p11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1144" name="Google Shape;1144;p11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145" name="Google Shape;1145;p112"/>
          <p:cNvPicPr preferRelativeResize="0"/>
          <p:nvPr/>
        </p:nvPicPr>
        <p:blipFill rotWithShape="1">
          <a:blip r:embed="rId2">
            <a:alphaModFix/>
          </a:blip>
          <a:srcRect b="0" l="0" r="0" t="0"/>
          <a:stretch/>
        </p:blipFill>
        <p:spPr>
          <a:xfrm>
            <a:off x="8033460" y="4734378"/>
            <a:ext cx="731888" cy="172209"/>
          </a:xfrm>
          <a:prstGeom prst="rect">
            <a:avLst/>
          </a:prstGeom>
          <a:noFill/>
          <a:ln>
            <a:noFill/>
          </a:ln>
        </p:spPr>
      </p:pic>
      <p:sp>
        <p:nvSpPr>
          <p:cNvPr id="1146" name="Google Shape;1146;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47" name="Google Shape;1147;p112"/>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lt1"/>
                </a:solidFill>
              </a:defRPr>
            </a:lvl1pPr>
            <a:lvl2pPr lvl="1" rtl="0" algn="l">
              <a:lnSpc>
                <a:spcPct val="115000"/>
              </a:lnSpc>
              <a:spcBef>
                <a:spcPts val="0"/>
              </a:spcBef>
              <a:spcAft>
                <a:spcPts val="0"/>
              </a:spcAft>
              <a:buSzPts val="1100"/>
              <a:buNone/>
              <a:defRPr sz="600">
                <a:solidFill>
                  <a:schemeClr val="lt1"/>
                </a:solidFill>
              </a:defRPr>
            </a:lvl2pPr>
            <a:lvl3pPr lvl="2" rtl="0" algn="l">
              <a:lnSpc>
                <a:spcPct val="115000"/>
              </a:lnSpc>
              <a:spcBef>
                <a:spcPts val="0"/>
              </a:spcBef>
              <a:spcAft>
                <a:spcPts val="0"/>
              </a:spcAft>
              <a:buSzPts val="1100"/>
              <a:buNone/>
              <a:defRPr sz="600">
                <a:solidFill>
                  <a:schemeClr val="lt1"/>
                </a:solidFill>
              </a:defRPr>
            </a:lvl3pPr>
            <a:lvl4pPr lvl="3" rtl="0" algn="l">
              <a:lnSpc>
                <a:spcPct val="115000"/>
              </a:lnSpc>
              <a:spcBef>
                <a:spcPts val="0"/>
              </a:spcBef>
              <a:spcAft>
                <a:spcPts val="0"/>
              </a:spcAft>
              <a:buSzPts val="1100"/>
              <a:buNone/>
              <a:defRPr sz="600">
                <a:solidFill>
                  <a:schemeClr val="lt1"/>
                </a:solidFill>
              </a:defRPr>
            </a:lvl4pPr>
            <a:lvl5pPr lvl="4" rtl="0" algn="l">
              <a:lnSpc>
                <a:spcPct val="115000"/>
              </a:lnSpc>
              <a:spcBef>
                <a:spcPts val="0"/>
              </a:spcBef>
              <a:spcAft>
                <a:spcPts val="0"/>
              </a:spcAft>
              <a:buSzPts val="1100"/>
              <a:buNone/>
              <a:defRPr sz="600">
                <a:solidFill>
                  <a:schemeClr val="lt1"/>
                </a:solidFill>
              </a:defRPr>
            </a:lvl5pPr>
            <a:lvl6pPr lvl="5" rtl="0" algn="l">
              <a:lnSpc>
                <a:spcPct val="115000"/>
              </a:lnSpc>
              <a:spcBef>
                <a:spcPts val="0"/>
              </a:spcBef>
              <a:spcAft>
                <a:spcPts val="0"/>
              </a:spcAft>
              <a:buSzPts val="1100"/>
              <a:buNone/>
              <a:defRPr sz="600">
                <a:solidFill>
                  <a:schemeClr val="lt1"/>
                </a:solidFill>
              </a:defRPr>
            </a:lvl6pPr>
            <a:lvl7pPr lvl="6" rtl="0" algn="l">
              <a:lnSpc>
                <a:spcPct val="115000"/>
              </a:lnSpc>
              <a:spcBef>
                <a:spcPts val="0"/>
              </a:spcBef>
              <a:spcAft>
                <a:spcPts val="0"/>
              </a:spcAft>
              <a:buSzPts val="1100"/>
              <a:buNone/>
              <a:defRPr sz="600">
                <a:solidFill>
                  <a:schemeClr val="lt1"/>
                </a:solidFill>
              </a:defRPr>
            </a:lvl7pPr>
            <a:lvl8pPr lvl="7" rtl="0" algn="l">
              <a:lnSpc>
                <a:spcPct val="115000"/>
              </a:lnSpc>
              <a:spcBef>
                <a:spcPts val="0"/>
              </a:spcBef>
              <a:spcAft>
                <a:spcPts val="0"/>
              </a:spcAft>
              <a:buSzPts val="1100"/>
              <a:buNone/>
              <a:defRPr sz="600">
                <a:solidFill>
                  <a:schemeClr val="lt1"/>
                </a:solidFill>
              </a:defRPr>
            </a:lvl8pPr>
            <a:lvl9pPr lvl="8" rtl="0" algn="l">
              <a:lnSpc>
                <a:spcPct val="115000"/>
              </a:lnSpc>
              <a:spcBef>
                <a:spcPts val="0"/>
              </a:spcBef>
              <a:spcAft>
                <a:spcPts val="0"/>
              </a:spcAft>
              <a:buSzPts val="1100"/>
              <a:buNone/>
              <a:defRPr sz="600">
                <a:solidFill>
                  <a:schemeClr val="lt1"/>
                </a:solidFill>
              </a:defRPr>
            </a:lvl9pPr>
          </a:lstStyle>
          <a:p/>
        </p:txBody>
      </p:sp>
      <p:sp>
        <p:nvSpPr>
          <p:cNvPr id="1148" name="Google Shape;1148;p112"/>
          <p:cNvSpPr txBox="1"/>
          <p:nvPr>
            <p:ph idx="3" type="subTitle"/>
          </p:nvPr>
        </p:nvSpPr>
        <p:spPr>
          <a:xfrm>
            <a:off x="2459625"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p:txBody>
      </p:sp>
      <p:sp>
        <p:nvSpPr>
          <p:cNvPr id="1149" name="Google Shape;1149;p112"/>
          <p:cNvSpPr txBox="1"/>
          <p:nvPr>
            <p:ph idx="4" type="subTitle"/>
          </p:nvPr>
        </p:nvSpPr>
        <p:spPr>
          <a:xfrm>
            <a:off x="4245488"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p:txBody>
      </p:sp>
      <p:sp>
        <p:nvSpPr>
          <p:cNvPr id="1150" name="Google Shape;1150;p112"/>
          <p:cNvSpPr txBox="1"/>
          <p:nvPr>
            <p:ph idx="5" type="subTitle"/>
          </p:nvPr>
        </p:nvSpPr>
        <p:spPr>
          <a:xfrm>
            <a:off x="6031350"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lt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lt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Interior agenda light">
    <p:bg>
      <p:bgPr>
        <a:solidFill>
          <a:schemeClr val="lt1"/>
        </a:solidFill>
      </p:bgPr>
    </p:bg>
    <p:spTree>
      <p:nvGrpSpPr>
        <p:cNvPr id="1151" name="Shape 1151"/>
        <p:cNvGrpSpPr/>
        <p:nvPr/>
      </p:nvGrpSpPr>
      <p:grpSpPr>
        <a:xfrm>
          <a:off x="0" y="0"/>
          <a:ext cx="0" cy="0"/>
          <a:chOff x="0" y="0"/>
          <a:chExt cx="0" cy="0"/>
        </a:xfrm>
      </p:grpSpPr>
      <p:sp>
        <p:nvSpPr>
          <p:cNvPr id="1152" name="Google Shape;1152;p113"/>
          <p:cNvSpPr txBox="1"/>
          <p:nvPr>
            <p:ph type="title"/>
          </p:nvPr>
        </p:nvSpPr>
        <p:spPr>
          <a:xfrm>
            <a:off x="663788" y="653812"/>
            <a:ext cx="7816500" cy="9915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2600"/>
              <a:buNone/>
              <a:defRPr sz="2300"/>
            </a:lvl1pPr>
            <a:lvl2pPr lvl="1" rtl="0" algn="l">
              <a:lnSpc>
                <a:spcPct val="115000"/>
              </a:lnSpc>
              <a:spcBef>
                <a:spcPts val="0"/>
              </a:spcBef>
              <a:spcAft>
                <a:spcPts val="0"/>
              </a:spcAft>
              <a:buSzPts val="2600"/>
              <a:buNone/>
              <a:defRPr sz="2000"/>
            </a:lvl2pPr>
            <a:lvl3pPr lvl="2" rtl="0" algn="l">
              <a:lnSpc>
                <a:spcPct val="115000"/>
              </a:lnSpc>
              <a:spcBef>
                <a:spcPts val="0"/>
              </a:spcBef>
              <a:spcAft>
                <a:spcPts val="0"/>
              </a:spcAft>
              <a:buSzPts val="2600"/>
              <a:buNone/>
              <a:defRPr sz="2000"/>
            </a:lvl3pPr>
            <a:lvl4pPr lvl="3" rtl="0" algn="l">
              <a:lnSpc>
                <a:spcPct val="115000"/>
              </a:lnSpc>
              <a:spcBef>
                <a:spcPts val="0"/>
              </a:spcBef>
              <a:spcAft>
                <a:spcPts val="0"/>
              </a:spcAft>
              <a:buSzPts val="2600"/>
              <a:buNone/>
              <a:defRPr sz="2000"/>
            </a:lvl4pPr>
            <a:lvl5pPr lvl="4" rtl="0" algn="l">
              <a:lnSpc>
                <a:spcPct val="115000"/>
              </a:lnSpc>
              <a:spcBef>
                <a:spcPts val="0"/>
              </a:spcBef>
              <a:spcAft>
                <a:spcPts val="0"/>
              </a:spcAft>
              <a:buSzPts val="2600"/>
              <a:buNone/>
              <a:defRPr sz="2000"/>
            </a:lvl5pPr>
            <a:lvl6pPr lvl="5" rtl="0" algn="l">
              <a:lnSpc>
                <a:spcPct val="115000"/>
              </a:lnSpc>
              <a:spcBef>
                <a:spcPts val="0"/>
              </a:spcBef>
              <a:spcAft>
                <a:spcPts val="0"/>
              </a:spcAft>
              <a:buSzPts val="2600"/>
              <a:buNone/>
              <a:defRPr sz="2000"/>
            </a:lvl6pPr>
            <a:lvl7pPr lvl="6" rtl="0" algn="l">
              <a:lnSpc>
                <a:spcPct val="115000"/>
              </a:lnSpc>
              <a:spcBef>
                <a:spcPts val="0"/>
              </a:spcBef>
              <a:spcAft>
                <a:spcPts val="0"/>
              </a:spcAft>
              <a:buSzPts val="2600"/>
              <a:buNone/>
              <a:defRPr sz="2000"/>
            </a:lvl7pPr>
            <a:lvl8pPr lvl="7" rtl="0" algn="l">
              <a:lnSpc>
                <a:spcPct val="115000"/>
              </a:lnSpc>
              <a:spcBef>
                <a:spcPts val="0"/>
              </a:spcBef>
              <a:spcAft>
                <a:spcPts val="0"/>
              </a:spcAft>
              <a:buSzPts val="2600"/>
              <a:buNone/>
              <a:defRPr sz="2000"/>
            </a:lvl8pPr>
            <a:lvl9pPr lvl="8" rtl="0" algn="l">
              <a:lnSpc>
                <a:spcPct val="115000"/>
              </a:lnSpc>
              <a:spcBef>
                <a:spcPts val="0"/>
              </a:spcBef>
              <a:spcAft>
                <a:spcPts val="0"/>
              </a:spcAft>
              <a:buSzPts val="2600"/>
              <a:buNone/>
              <a:defRPr sz="2000"/>
            </a:lvl9pPr>
          </a:lstStyle>
          <a:p/>
        </p:txBody>
      </p:sp>
      <p:cxnSp>
        <p:nvCxnSpPr>
          <p:cNvPr id="1153" name="Google Shape;1153;p11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54" name="Google Shape;1154;p11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155" name="Google Shape;1155;p11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56" name="Google Shape;1156;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57" name="Google Shape;1157;p1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58" name="Google Shape;1158;p113"/>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159" name="Google Shape;1159;p113"/>
          <p:cNvSpPr txBox="1"/>
          <p:nvPr>
            <p:ph idx="3" type="subTitle"/>
          </p:nvPr>
        </p:nvSpPr>
        <p:spPr>
          <a:xfrm>
            <a:off x="2459625"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p:txBody>
      </p:sp>
      <p:sp>
        <p:nvSpPr>
          <p:cNvPr id="1160" name="Google Shape;1160;p113"/>
          <p:cNvSpPr txBox="1"/>
          <p:nvPr>
            <p:ph idx="4" type="subTitle"/>
          </p:nvPr>
        </p:nvSpPr>
        <p:spPr>
          <a:xfrm>
            <a:off x="4245488"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p:txBody>
      </p:sp>
      <p:sp>
        <p:nvSpPr>
          <p:cNvPr id="1161" name="Google Shape;1161;p113"/>
          <p:cNvSpPr txBox="1"/>
          <p:nvPr>
            <p:ph idx="5" type="subTitle"/>
          </p:nvPr>
        </p:nvSpPr>
        <p:spPr>
          <a:xfrm>
            <a:off x="6031350" y="1998263"/>
            <a:ext cx="1526100" cy="20355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200"/>
              <a:buNone/>
              <a:defRPr sz="1500">
                <a:solidFill>
                  <a:schemeClr val="dk1"/>
                </a:solidFill>
                <a:latin typeface="Red Hat Display"/>
                <a:ea typeface="Red Hat Display"/>
                <a:cs typeface="Red Hat Display"/>
                <a:sym typeface="Red Hat Display"/>
              </a:defRPr>
            </a:lvl1pPr>
            <a:lvl2pPr lvl="1"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2pPr>
            <a:lvl3pPr lvl="2"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3pPr>
            <a:lvl4pPr lvl="3"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4pPr>
            <a:lvl5pPr lvl="4"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5pPr>
            <a:lvl6pPr lvl="5"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6pPr>
            <a:lvl7pPr lvl="6"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7pPr>
            <a:lvl8pPr lvl="7" rtl="0" algn="l">
              <a:lnSpc>
                <a:spcPct val="114000"/>
              </a:lnSpc>
              <a:spcBef>
                <a:spcPts val="1500"/>
              </a:spcBef>
              <a:spcAft>
                <a:spcPts val="0"/>
              </a:spcAft>
              <a:buSzPts val="1100"/>
              <a:buNone/>
              <a:defRPr sz="1500">
                <a:solidFill>
                  <a:schemeClr val="dk1"/>
                </a:solidFill>
                <a:latin typeface="Red Hat Display"/>
                <a:ea typeface="Red Hat Display"/>
                <a:cs typeface="Red Hat Display"/>
                <a:sym typeface="Red Hat Display"/>
              </a:defRPr>
            </a:lvl8pPr>
            <a:lvl9pPr lvl="8" rtl="0" algn="l">
              <a:lnSpc>
                <a:spcPct val="114000"/>
              </a:lnSpc>
              <a:spcBef>
                <a:spcPts val="1500"/>
              </a:spcBef>
              <a:spcAft>
                <a:spcPts val="1500"/>
              </a:spcAft>
              <a:buSzPts val="1100"/>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89" name="Shape 89"/>
        <p:cNvGrpSpPr/>
        <p:nvPr/>
      </p:nvGrpSpPr>
      <p:grpSpPr>
        <a:xfrm>
          <a:off x="0" y="0"/>
          <a:ext cx="0" cy="0"/>
          <a:chOff x="0" y="0"/>
          <a:chExt cx="0" cy="0"/>
        </a:xfrm>
      </p:grpSpPr>
      <p:sp>
        <p:nvSpPr>
          <p:cNvPr id="90" name="Google Shape;90;p1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2"/>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92" name="Google Shape;92;p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b="0">
                <a:solidFill>
                  <a:schemeClr val="dk1"/>
                </a:solidFill>
              </a:defRPr>
            </a:lvl2pPr>
            <a:lvl3pPr lvl="2" rtl="0">
              <a:spcBef>
                <a:spcPts val="0"/>
              </a:spcBef>
              <a:spcAft>
                <a:spcPts val="0"/>
              </a:spcAft>
              <a:buClr>
                <a:schemeClr val="dk1"/>
              </a:buClr>
              <a:buSzPts val="2800"/>
              <a:buNone/>
              <a:defRPr b="0">
                <a:solidFill>
                  <a:schemeClr val="dk1"/>
                </a:solidFill>
              </a:defRPr>
            </a:lvl3pPr>
            <a:lvl4pPr lvl="3" rtl="0">
              <a:spcBef>
                <a:spcPts val="0"/>
              </a:spcBef>
              <a:spcAft>
                <a:spcPts val="0"/>
              </a:spcAft>
              <a:buClr>
                <a:schemeClr val="dk1"/>
              </a:buClr>
              <a:buSzPts val="2800"/>
              <a:buNone/>
              <a:defRPr b="0">
                <a:solidFill>
                  <a:schemeClr val="dk1"/>
                </a:solidFill>
              </a:defRPr>
            </a:lvl4pPr>
            <a:lvl5pPr lvl="4" rtl="0">
              <a:spcBef>
                <a:spcPts val="0"/>
              </a:spcBef>
              <a:spcAft>
                <a:spcPts val="0"/>
              </a:spcAft>
              <a:buClr>
                <a:schemeClr val="dk1"/>
              </a:buClr>
              <a:buSzPts val="2800"/>
              <a:buNone/>
              <a:defRPr b="0">
                <a:solidFill>
                  <a:schemeClr val="dk1"/>
                </a:solidFill>
              </a:defRPr>
            </a:lvl5pPr>
            <a:lvl6pPr lvl="5" rtl="0">
              <a:spcBef>
                <a:spcPts val="0"/>
              </a:spcBef>
              <a:spcAft>
                <a:spcPts val="0"/>
              </a:spcAft>
              <a:buClr>
                <a:schemeClr val="dk1"/>
              </a:buClr>
              <a:buSzPts val="2800"/>
              <a:buNone/>
              <a:defRPr b="0">
                <a:solidFill>
                  <a:schemeClr val="dk1"/>
                </a:solidFill>
              </a:defRPr>
            </a:lvl6pPr>
            <a:lvl7pPr lvl="6" rtl="0">
              <a:spcBef>
                <a:spcPts val="0"/>
              </a:spcBef>
              <a:spcAft>
                <a:spcPts val="0"/>
              </a:spcAft>
              <a:buClr>
                <a:schemeClr val="dk1"/>
              </a:buClr>
              <a:buSzPts val="2800"/>
              <a:buNone/>
              <a:defRPr b="0">
                <a:solidFill>
                  <a:schemeClr val="dk1"/>
                </a:solidFill>
              </a:defRPr>
            </a:lvl7pPr>
            <a:lvl8pPr lvl="7" rtl="0">
              <a:spcBef>
                <a:spcPts val="0"/>
              </a:spcBef>
              <a:spcAft>
                <a:spcPts val="0"/>
              </a:spcAft>
              <a:buClr>
                <a:schemeClr val="dk1"/>
              </a:buClr>
              <a:buSzPts val="2800"/>
              <a:buNone/>
              <a:defRPr b="0">
                <a:solidFill>
                  <a:schemeClr val="dk1"/>
                </a:solidFill>
              </a:defRPr>
            </a:lvl8pPr>
            <a:lvl9pPr lvl="8" rtl="0">
              <a:spcBef>
                <a:spcPts val="0"/>
              </a:spcBef>
              <a:spcAft>
                <a:spcPts val="0"/>
              </a:spcAft>
              <a:buClr>
                <a:schemeClr val="dk1"/>
              </a:buClr>
              <a:buSzPts val="2800"/>
              <a:buNone/>
              <a:defRPr b="0">
                <a:solidFill>
                  <a:schemeClr val="dk1"/>
                </a:solidFill>
              </a:defRPr>
            </a:lvl9pPr>
          </a:lstStyle>
          <a:p/>
        </p:txBody>
      </p:sp>
      <p:sp>
        <p:nvSpPr>
          <p:cNvPr id="93" name="Google Shape;93;p1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Interior white 1">
    <p:spTree>
      <p:nvGrpSpPr>
        <p:cNvPr id="1162" name="Shape 1162"/>
        <p:cNvGrpSpPr/>
        <p:nvPr/>
      </p:nvGrpSpPr>
      <p:grpSpPr>
        <a:xfrm>
          <a:off x="0" y="0"/>
          <a:ext cx="0" cy="0"/>
          <a:chOff x="0" y="0"/>
          <a:chExt cx="0" cy="0"/>
        </a:xfrm>
      </p:grpSpPr>
      <p:sp>
        <p:nvSpPr>
          <p:cNvPr id="1163" name="Google Shape;1163;p11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64" name="Google Shape;1164;p11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65" name="Google Shape;1165;p11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66" name="Google Shape;1166;p11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67" name="Google Shape;1167;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68" name="Google Shape;1168;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69" name="Google Shape;1169;p11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Interior white 2">
    <p:spTree>
      <p:nvGrpSpPr>
        <p:cNvPr id="1170" name="Shape 1170"/>
        <p:cNvGrpSpPr/>
        <p:nvPr/>
      </p:nvGrpSpPr>
      <p:grpSpPr>
        <a:xfrm>
          <a:off x="0" y="0"/>
          <a:ext cx="0" cy="0"/>
          <a:chOff x="0" y="0"/>
          <a:chExt cx="0" cy="0"/>
        </a:xfrm>
      </p:grpSpPr>
      <p:sp>
        <p:nvSpPr>
          <p:cNvPr id="1171" name="Google Shape;1171;p11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72" name="Google Shape;1172;p11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73" name="Google Shape;1173;p11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74" name="Google Shape;1174;p11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75" name="Google Shape;1175;p1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76" name="Google Shape;1176;p11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177" name="Google Shape;1177;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8" name="Google Shape;1178;p11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Interior white 3">
    <p:spTree>
      <p:nvGrpSpPr>
        <p:cNvPr id="1179" name="Shape 1179"/>
        <p:cNvGrpSpPr/>
        <p:nvPr/>
      </p:nvGrpSpPr>
      <p:grpSpPr>
        <a:xfrm>
          <a:off x="0" y="0"/>
          <a:ext cx="0" cy="0"/>
          <a:chOff x="0" y="0"/>
          <a:chExt cx="0" cy="0"/>
        </a:xfrm>
      </p:grpSpPr>
      <p:sp>
        <p:nvSpPr>
          <p:cNvPr id="1180" name="Google Shape;1180;p116"/>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81" name="Google Shape;1181;p11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82" name="Google Shape;1182;p11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83" name="Google Shape;1183;p11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84" name="Google Shape;1184;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85" name="Google Shape;1185;p11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t/>
            </a:r>
            <a:endParaRPr b="0" i="0" sz="500" u="none" cap="none" strike="noStrike">
              <a:solidFill>
                <a:srgbClr val="666666"/>
              </a:solidFill>
              <a:latin typeface="Overpass Light"/>
              <a:ea typeface="Overpass Light"/>
              <a:cs typeface="Overpass Light"/>
              <a:sym typeface="Overpass Light"/>
            </a:endParaRPr>
          </a:p>
        </p:txBody>
      </p:sp>
      <p:pic>
        <p:nvPicPr>
          <p:cNvPr id="1186" name="Google Shape;1186;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7" name="Google Shape;1187;p116"/>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Interior white 4">
    <p:spTree>
      <p:nvGrpSpPr>
        <p:cNvPr id="1188" name="Shape 1188"/>
        <p:cNvGrpSpPr/>
        <p:nvPr/>
      </p:nvGrpSpPr>
      <p:grpSpPr>
        <a:xfrm>
          <a:off x="0" y="0"/>
          <a:ext cx="0" cy="0"/>
          <a:chOff x="0" y="0"/>
          <a:chExt cx="0" cy="0"/>
        </a:xfrm>
      </p:grpSpPr>
      <p:sp>
        <p:nvSpPr>
          <p:cNvPr id="1189" name="Google Shape;1189;p117"/>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90" name="Google Shape;1190;p11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91" name="Google Shape;1191;p11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92" name="Google Shape;1192;p11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193" name="Google Shape;1193;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94" name="Google Shape;1194;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95" name="Google Shape;1195;p117"/>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Interior white 5">
    <p:spTree>
      <p:nvGrpSpPr>
        <p:cNvPr id="1196" name="Shape 1196"/>
        <p:cNvGrpSpPr/>
        <p:nvPr/>
      </p:nvGrpSpPr>
      <p:grpSpPr>
        <a:xfrm>
          <a:off x="0" y="0"/>
          <a:ext cx="0" cy="0"/>
          <a:chOff x="0" y="0"/>
          <a:chExt cx="0" cy="0"/>
        </a:xfrm>
      </p:grpSpPr>
      <p:sp>
        <p:nvSpPr>
          <p:cNvPr id="1197" name="Google Shape;1197;p118"/>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198" name="Google Shape;1198;p11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199" name="Google Shape;1199;p11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00" name="Google Shape;1200;p11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01" name="Google Shape;1201;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02" name="Google Shape;1202;p11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203" name="Google Shape;1203;p1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4" name="Google Shape;1204;p118"/>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Interior white 6">
    <p:spTree>
      <p:nvGrpSpPr>
        <p:cNvPr id="1205" name="Shape 1205"/>
        <p:cNvGrpSpPr/>
        <p:nvPr/>
      </p:nvGrpSpPr>
      <p:grpSpPr>
        <a:xfrm>
          <a:off x="0" y="0"/>
          <a:ext cx="0" cy="0"/>
          <a:chOff x="0" y="0"/>
          <a:chExt cx="0" cy="0"/>
        </a:xfrm>
      </p:grpSpPr>
      <p:sp>
        <p:nvSpPr>
          <p:cNvPr id="1206" name="Google Shape;1206;p11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07" name="Google Shape;1207;p11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08" name="Google Shape;1208;p11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09" name="Google Shape;1209;p11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10" name="Google Shape;1210;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1" name="Google Shape;1211;p1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12" name="Google Shape;1212;p11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Interior white 7">
    <p:spTree>
      <p:nvGrpSpPr>
        <p:cNvPr id="1213" name="Shape 1213"/>
        <p:cNvGrpSpPr/>
        <p:nvPr/>
      </p:nvGrpSpPr>
      <p:grpSpPr>
        <a:xfrm>
          <a:off x="0" y="0"/>
          <a:ext cx="0" cy="0"/>
          <a:chOff x="0" y="0"/>
          <a:chExt cx="0" cy="0"/>
        </a:xfrm>
      </p:grpSpPr>
      <p:sp>
        <p:nvSpPr>
          <p:cNvPr id="1214" name="Google Shape;1214;p12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15" name="Google Shape;1215;p12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16" name="Google Shape;1216;p12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17" name="Google Shape;1217;p12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18" name="Google Shape;1218;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9" name="Google Shape;1219;p1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20" name="Google Shape;1220;p12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Interior white 8">
    <p:spTree>
      <p:nvGrpSpPr>
        <p:cNvPr id="1221" name="Shape 1221"/>
        <p:cNvGrpSpPr/>
        <p:nvPr/>
      </p:nvGrpSpPr>
      <p:grpSpPr>
        <a:xfrm>
          <a:off x="0" y="0"/>
          <a:ext cx="0" cy="0"/>
          <a:chOff x="0" y="0"/>
          <a:chExt cx="0" cy="0"/>
        </a:xfrm>
      </p:grpSpPr>
      <p:sp>
        <p:nvSpPr>
          <p:cNvPr id="1222" name="Google Shape;1222;p12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23" name="Google Shape;1223;p12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24" name="Google Shape;1224;p12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25" name="Google Shape;1225;p12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26" name="Google Shape;1226;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27" name="Google Shape;1227;p1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28" name="Google Shape;1228;p12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Interior title 1">
    <p:spTree>
      <p:nvGrpSpPr>
        <p:cNvPr id="1229" name="Shape 1229"/>
        <p:cNvGrpSpPr/>
        <p:nvPr/>
      </p:nvGrpSpPr>
      <p:grpSpPr>
        <a:xfrm>
          <a:off x="0" y="0"/>
          <a:ext cx="0" cy="0"/>
          <a:chOff x="0" y="0"/>
          <a:chExt cx="0" cy="0"/>
        </a:xfrm>
      </p:grpSpPr>
      <p:sp>
        <p:nvSpPr>
          <p:cNvPr id="1230" name="Google Shape;1230;p12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9pPr>
          </a:lstStyle>
          <a:p/>
        </p:txBody>
      </p:sp>
      <p:sp>
        <p:nvSpPr>
          <p:cNvPr id="1231" name="Google Shape;1231;p122"/>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232" name="Google Shape;1232;p12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233" name="Google Shape;1233;p12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34" name="Google Shape;1234;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35" name="Google Shape;1235;p1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36" name="Google Shape;1236;p122"/>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rgbClr val="EE0000"/>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237" name="Google Shape;1237;p122"/>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Interior white 11">
    <p:spTree>
      <p:nvGrpSpPr>
        <p:cNvPr id="1238" name="Shape 1238"/>
        <p:cNvGrpSpPr/>
        <p:nvPr/>
      </p:nvGrpSpPr>
      <p:grpSpPr>
        <a:xfrm>
          <a:off x="0" y="0"/>
          <a:ext cx="0" cy="0"/>
          <a:chOff x="0" y="0"/>
          <a:chExt cx="0" cy="0"/>
        </a:xfrm>
      </p:grpSpPr>
      <p:sp>
        <p:nvSpPr>
          <p:cNvPr id="1239" name="Google Shape;1239;p12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40" name="Google Shape;1240;p12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41" name="Google Shape;1241;p12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42" name="Google Shape;1242;p12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43" name="Google Shape;1243;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44" name="Google Shape;1244;p1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5" name="Google Shape;1245;p12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3"/>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97" name="Google Shape;97;p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98" name="Google Shape;98;p1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Interior white 12">
    <p:spTree>
      <p:nvGrpSpPr>
        <p:cNvPr id="1246" name="Shape 1246"/>
        <p:cNvGrpSpPr/>
        <p:nvPr/>
      </p:nvGrpSpPr>
      <p:grpSpPr>
        <a:xfrm>
          <a:off x="0" y="0"/>
          <a:ext cx="0" cy="0"/>
          <a:chOff x="0" y="0"/>
          <a:chExt cx="0" cy="0"/>
        </a:xfrm>
      </p:grpSpPr>
      <p:sp>
        <p:nvSpPr>
          <p:cNvPr id="1247" name="Google Shape;1247;p12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48" name="Google Shape;1248;p12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49" name="Google Shape;1249;p12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50" name="Google Shape;1250;p12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51" name="Google Shape;1251;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52" name="Google Shape;1252;p1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53" name="Google Shape;1253;p12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Interior three column 1">
    <p:spTree>
      <p:nvGrpSpPr>
        <p:cNvPr id="1254" name="Shape 1254"/>
        <p:cNvGrpSpPr/>
        <p:nvPr/>
      </p:nvGrpSpPr>
      <p:grpSpPr>
        <a:xfrm>
          <a:off x="0" y="0"/>
          <a:ext cx="0" cy="0"/>
          <a:chOff x="0" y="0"/>
          <a:chExt cx="0" cy="0"/>
        </a:xfrm>
      </p:grpSpPr>
      <p:sp>
        <p:nvSpPr>
          <p:cNvPr id="1255" name="Google Shape;1255;p12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9pPr>
          </a:lstStyle>
          <a:p/>
        </p:txBody>
      </p:sp>
      <p:sp>
        <p:nvSpPr>
          <p:cNvPr id="1256" name="Google Shape;1256;p125"/>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257" name="Google Shape;1257;p12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258" name="Google Shape;1258;p12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59" name="Google Shape;1259;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0" name="Google Shape;1260;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61" name="Google Shape;1261;p125"/>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rgbClr val="EE0000"/>
                </a:solidFill>
              </a:defRPr>
            </a:lvl1pPr>
            <a:lvl2pPr lvl="1" rtl="0" algn="ctr">
              <a:lnSpc>
                <a:spcPct val="140000"/>
              </a:lnSpc>
              <a:spcBef>
                <a:spcPts val="400"/>
              </a:spcBef>
              <a:spcAft>
                <a:spcPts val="0"/>
              </a:spcAft>
              <a:buSzPts val="1100"/>
              <a:buNone/>
              <a:defRPr sz="1400">
                <a:solidFill>
                  <a:srgbClr val="EE0000"/>
                </a:solidFill>
              </a:defRPr>
            </a:lvl2pPr>
            <a:lvl3pPr lvl="2" rtl="0" algn="ctr">
              <a:lnSpc>
                <a:spcPct val="140000"/>
              </a:lnSpc>
              <a:spcBef>
                <a:spcPts val="400"/>
              </a:spcBef>
              <a:spcAft>
                <a:spcPts val="0"/>
              </a:spcAft>
              <a:buSzPts val="1100"/>
              <a:buNone/>
              <a:defRPr sz="1400">
                <a:solidFill>
                  <a:srgbClr val="EE0000"/>
                </a:solidFill>
              </a:defRPr>
            </a:lvl3pPr>
            <a:lvl4pPr lvl="3" rtl="0" algn="ctr">
              <a:lnSpc>
                <a:spcPct val="140000"/>
              </a:lnSpc>
              <a:spcBef>
                <a:spcPts val="400"/>
              </a:spcBef>
              <a:spcAft>
                <a:spcPts val="0"/>
              </a:spcAft>
              <a:buSzPts val="1100"/>
              <a:buNone/>
              <a:defRPr sz="1400">
                <a:solidFill>
                  <a:srgbClr val="EE0000"/>
                </a:solidFill>
              </a:defRPr>
            </a:lvl4pPr>
            <a:lvl5pPr lvl="4" rtl="0" algn="ctr">
              <a:lnSpc>
                <a:spcPct val="140000"/>
              </a:lnSpc>
              <a:spcBef>
                <a:spcPts val="400"/>
              </a:spcBef>
              <a:spcAft>
                <a:spcPts val="0"/>
              </a:spcAft>
              <a:buSzPts val="1100"/>
              <a:buNone/>
              <a:defRPr sz="1400">
                <a:solidFill>
                  <a:srgbClr val="EE0000"/>
                </a:solidFill>
              </a:defRPr>
            </a:lvl5pPr>
            <a:lvl6pPr lvl="5" rtl="0" algn="ctr">
              <a:lnSpc>
                <a:spcPct val="140000"/>
              </a:lnSpc>
              <a:spcBef>
                <a:spcPts val="400"/>
              </a:spcBef>
              <a:spcAft>
                <a:spcPts val="0"/>
              </a:spcAft>
              <a:buSzPts val="1100"/>
              <a:buNone/>
              <a:defRPr sz="1400">
                <a:solidFill>
                  <a:srgbClr val="EE0000"/>
                </a:solidFill>
              </a:defRPr>
            </a:lvl6pPr>
            <a:lvl7pPr lvl="6" rtl="0" algn="ctr">
              <a:lnSpc>
                <a:spcPct val="140000"/>
              </a:lnSpc>
              <a:spcBef>
                <a:spcPts val="400"/>
              </a:spcBef>
              <a:spcAft>
                <a:spcPts val="0"/>
              </a:spcAft>
              <a:buSzPts val="1100"/>
              <a:buNone/>
              <a:defRPr sz="1400">
                <a:solidFill>
                  <a:srgbClr val="EE0000"/>
                </a:solidFill>
              </a:defRPr>
            </a:lvl7pPr>
            <a:lvl8pPr lvl="7" rtl="0" algn="ctr">
              <a:lnSpc>
                <a:spcPct val="140000"/>
              </a:lnSpc>
              <a:spcBef>
                <a:spcPts val="400"/>
              </a:spcBef>
              <a:spcAft>
                <a:spcPts val="0"/>
              </a:spcAft>
              <a:buSzPts val="1100"/>
              <a:buNone/>
              <a:defRPr sz="1400">
                <a:solidFill>
                  <a:srgbClr val="EE0000"/>
                </a:solidFill>
              </a:defRPr>
            </a:lvl8pPr>
            <a:lvl9pPr lvl="8" rtl="0" algn="ctr">
              <a:lnSpc>
                <a:spcPct val="140000"/>
              </a:lnSpc>
              <a:spcBef>
                <a:spcPts val="400"/>
              </a:spcBef>
              <a:spcAft>
                <a:spcPts val="400"/>
              </a:spcAft>
              <a:buSzPts val="1100"/>
              <a:buNone/>
              <a:defRPr sz="1400">
                <a:solidFill>
                  <a:srgbClr val="EE0000"/>
                </a:solidFill>
              </a:defRPr>
            </a:lvl9pPr>
          </a:lstStyle>
          <a:p/>
        </p:txBody>
      </p:sp>
      <p:sp>
        <p:nvSpPr>
          <p:cNvPr id="1262" name="Google Shape;1262;p125"/>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1263" name="Google Shape;1263;p125"/>
          <p:cNvCxnSpPr/>
          <p:nvPr/>
        </p:nvCxnSpPr>
        <p:spPr>
          <a:xfrm>
            <a:off x="3229613" y="3172294"/>
            <a:ext cx="0" cy="1168200"/>
          </a:xfrm>
          <a:prstGeom prst="straightConnector1">
            <a:avLst/>
          </a:prstGeom>
          <a:noFill/>
          <a:ln cap="flat" cmpd="sng" w="9525">
            <a:solidFill>
              <a:schemeClr val="dk2"/>
            </a:solidFill>
            <a:prstDash val="dot"/>
            <a:round/>
            <a:headEnd len="sm" w="sm" type="none"/>
            <a:tailEnd len="sm" w="sm" type="none"/>
          </a:ln>
        </p:spPr>
      </p:cxnSp>
      <p:cxnSp>
        <p:nvCxnSpPr>
          <p:cNvPr id="1264" name="Google Shape;1264;p125"/>
          <p:cNvCxnSpPr/>
          <p:nvPr/>
        </p:nvCxnSpPr>
        <p:spPr>
          <a:xfrm>
            <a:off x="5914388" y="3172294"/>
            <a:ext cx="0" cy="1168200"/>
          </a:xfrm>
          <a:prstGeom prst="straightConnector1">
            <a:avLst/>
          </a:prstGeom>
          <a:noFill/>
          <a:ln cap="flat" cmpd="sng" w="9525">
            <a:solidFill>
              <a:schemeClr val="dk2"/>
            </a:solidFill>
            <a:prstDash val="dot"/>
            <a:round/>
            <a:headEnd len="sm" w="sm" type="none"/>
            <a:tailEnd len="sm" w="sm" type="none"/>
          </a:ln>
        </p:spPr>
      </p:cxnSp>
      <p:sp>
        <p:nvSpPr>
          <p:cNvPr id="1265" name="Google Shape;1265;p125"/>
          <p:cNvSpPr txBox="1"/>
          <p:nvPr>
            <p:ph idx="4" type="subTitle"/>
          </p:nvPr>
        </p:nvSpPr>
        <p:spPr>
          <a:xfrm>
            <a:off x="3351225"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9pPr>
          </a:lstStyle>
          <a:p/>
        </p:txBody>
      </p:sp>
      <p:sp>
        <p:nvSpPr>
          <p:cNvPr id="1266" name="Google Shape;1266;p125"/>
          <p:cNvSpPr txBox="1"/>
          <p:nvPr>
            <p:ph idx="5" type="subTitle"/>
          </p:nvPr>
        </p:nvSpPr>
        <p:spPr>
          <a:xfrm>
            <a:off x="3351300"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267" name="Google Shape;1267;p125"/>
          <p:cNvSpPr txBox="1"/>
          <p:nvPr>
            <p:ph idx="6" type="subTitle"/>
          </p:nvPr>
        </p:nvSpPr>
        <p:spPr>
          <a:xfrm>
            <a:off x="6036000"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9pPr>
          </a:lstStyle>
          <a:p/>
        </p:txBody>
      </p:sp>
      <p:sp>
        <p:nvSpPr>
          <p:cNvPr id="1268" name="Google Shape;1268;p125"/>
          <p:cNvSpPr txBox="1"/>
          <p:nvPr>
            <p:ph idx="7" type="subTitle"/>
          </p:nvPr>
        </p:nvSpPr>
        <p:spPr>
          <a:xfrm>
            <a:off x="6036075"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1269" name="Google Shape;1269;p125"/>
          <p:cNvSpPr txBox="1"/>
          <p:nvPr>
            <p:ph idx="8" type="subTitle"/>
          </p:nvPr>
        </p:nvSpPr>
        <p:spPr>
          <a:xfrm>
            <a:off x="666450" y="3172294"/>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rgbClr val="EE0000"/>
                </a:solidFill>
                <a:latin typeface="Red Hat Text Medium"/>
                <a:ea typeface="Red Hat Text Medium"/>
                <a:cs typeface="Red Hat Text Medium"/>
                <a:sym typeface="Red Hat Text Medium"/>
              </a:defRPr>
            </a:lvl9pPr>
          </a:lstStyle>
          <a:p/>
        </p:txBody>
      </p:sp>
      <p:sp>
        <p:nvSpPr>
          <p:cNvPr id="1270" name="Google Shape;1270;p125"/>
          <p:cNvSpPr txBox="1"/>
          <p:nvPr>
            <p:ph idx="9" type="subTitle"/>
          </p:nvPr>
        </p:nvSpPr>
        <p:spPr>
          <a:xfrm>
            <a:off x="666525" y="3539213"/>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Interior white 3 1">
    <p:spTree>
      <p:nvGrpSpPr>
        <p:cNvPr id="1271" name="Shape 1271"/>
        <p:cNvGrpSpPr/>
        <p:nvPr/>
      </p:nvGrpSpPr>
      <p:grpSpPr>
        <a:xfrm>
          <a:off x="0" y="0"/>
          <a:ext cx="0" cy="0"/>
          <a:chOff x="0" y="0"/>
          <a:chExt cx="0" cy="0"/>
        </a:xfrm>
      </p:grpSpPr>
      <p:sp>
        <p:nvSpPr>
          <p:cNvPr id="1272" name="Google Shape;1272;p126"/>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73" name="Google Shape;1273;p12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74" name="Google Shape;1274;p126"/>
          <p:cNvSpPr txBox="1"/>
          <p:nvPr>
            <p:ph idx="1" type="subTitle"/>
          </p:nvPr>
        </p:nvSpPr>
        <p:spPr>
          <a:xfrm>
            <a:off x="335831" y="41580"/>
            <a:ext cx="3861600" cy="612300"/>
          </a:xfrm>
          <a:prstGeom prst="rect">
            <a:avLst/>
          </a:prstGeom>
          <a:noFill/>
          <a:ln>
            <a:noFill/>
          </a:ln>
        </p:spPr>
        <p:txBody>
          <a:bodyPr anchorCtr="0" anchor="ctr" bIns="68600" lIns="329175" spcFirstLastPara="1" rIns="68600" wrap="square" tIns="68600">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275" name="Google Shape;1275;p12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76" name="Google Shape;1276;p126"/>
          <p:cNvSpPr txBox="1"/>
          <p:nvPr>
            <p:ph idx="12" type="sldNum"/>
          </p:nvPr>
        </p:nvSpPr>
        <p:spPr>
          <a:xfrm>
            <a:off x="61481" y="4627167"/>
            <a:ext cx="548400" cy="1074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77" name="Google Shape;1277;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78" name="Google Shape;1278;p126"/>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Interior image left 1">
    <p:spTree>
      <p:nvGrpSpPr>
        <p:cNvPr id="1279" name="Shape 1279"/>
        <p:cNvGrpSpPr/>
        <p:nvPr/>
      </p:nvGrpSpPr>
      <p:grpSpPr>
        <a:xfrm>
          <a:off x="0" y="0"/>
          <a:ext cx="0" cy="0"/>
          <a:chOff x="0" y="0"/>
          <a:chExt cx="0" cy="0"/>
        </a:xfrm>
      </p:grpSpPr>
      <p:sp>
        <p:nvSpPr>
          <p:cNvPr id="1280" name="Google Shape;1280;p12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81" name="Google Shape;1281;p127"/>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282" name="Google Shape;1282;p12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283" name="Google Shape;1283;p127"/>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284" name="Google Shape;1284;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5" name="Google Shape;1285;p1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86" name="Google Shape;1286;p127"/>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287" name="Google Shape;1287;p127"/>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1288" name="Google Shape;1288;p127"/>
          <p:cNvSpPr txBox="1"/>
          <p:nvPr>
            <p:ph idx="4" type="subTitle"/>
          </p:nvPr>
        </p:nvSpPr>
        <p:spPr>
          <a:xfrm>
            <a:off x="4246556" y="1904438"/>
            <a:ext cx="4114800" cy="2376600"/>
          </a:xfrm>
          <a:prstGeom prst="rect">
            <a:avLst/>
          </a:prstGeom>
          <a:noFill/>
          <a:ln>
            <a:noFill/>
          </a:ln>
        </p:spPr>
        <p:txBody>
          <a:bodyPr anchorCtr="0" anchor="t" bIns="0" lIns="0" spcFirstLastPara="1" rIns="0" wrap="square" tIns="0">
            <a:noAutofit/>
          </a:bodyPr>
          <a:lstStyle>
            <a:lvl1pPr lvl="0" rtl="0" algn="l">
              <a:lnSpc>
                <a:spcPct val="113000"/>
              </a:lnSpc>
              <a:spcBef>
                <a:spcPts val="0"/>
              </a:spcBef>
              <a:spcAft>
                <a:spcPts val="0"/>
              </a:spcAft>
              <a:buSzPts val="1200"/>
              <a:buNone/>
              <a:defRPr/>
            </a:lvl1pPr>
            <a:lvl2pPr lvl="1" rtl="0" algn="l">
              <a:lnSpc>
                <a:spcPct val="113000"/>
              </a:lnSpc>
              <a:spcBef>
                <a:spcPts val="1500"/>
              </a:spcBef>
              <a:spcAft>
                <a:spcPts val="0"/>
              </a:spcAft>
              <a:buSzPts val="1100"/>
              <a:buNone/>
              <a:defRPr/>
            </a:lvl2pPr>
            <a:lvl3pPr lvl="2" rtl="0" algn="l">
              <a:lnSpc>
                <a:spcPct val="113000"/>
              </a:lnSpc>
              <a:spcBef>
                <a:spcPts val="1500"/>
              </a:spcBef>
              <a:spcAft>
                <a:spcPts val="0"/>
              </a:spcAft>
              <a:buSzPts val="1100"/>
              <a:buNone/>
              <a:defRPr/>
            </a:lvl3pPr>
            <a:lvl4pPr lvl="3" rtl="0" algn="l">
              <a:lnSpc>
                <a:spcPct val="113000"/>
              </a:lnSpc>
              <a:spcBef>
                <a:spcPts val="1500"/>
              </a:spcBef>
              <a:spcAft>
                <a:spcPts val="0"/>
              </a:spcAft>
              <a:buSzPts val="1100"/>
              <a:buNone/>
              <a:defRPr/>
            </a:lvl4pPr>
            <a:lvl5pPr lvl="4" rtl="0" algn="l">
              <a:lnSpc>
                <a:spcPct val="113000"/>
              </a:lnSpc>
              <a:spcBef>
                <a:spcPts val="1500"/>
              </a:spcBef>
              <a:spcAft>
                <a:spcPts val="0"/>
              </a:spcAft>
              <a:buSzPts val="1100"/>
              <a:buNone/>
              <a:defRPr/>
            </a:lvl5pPr>
            <a:lvl6pPr lvl="5" rtl="0" algn="l">
              <a:lnSpc>
                <a:spcPct val="113000"/>
              </a:lnSpc>
              <a:spcBef>
                <a:spcPts val="1500"/>
              </a:spcBef>
              <a:spcAft>
                <a:spcPts val="0"/>
              </a:spcAft>
              <a:buSzPts val="1100"/>
              <a:buNone/>
              <a:defRPr/>
            </a:lvl6pPr>
            <a:lvl7pPr lvl="6" rtl="0" algn="l">
              <a:lnSpc>
                <a:spcPct val="113000"/>
              </a:lnSpc>
              <a:spcBef>
                <a:spcPts val="1500"/>
              </a:spcBef>
              <a:spcAft>
                <a:spcPts val="0"/>
              </a:spcAft>
              <a:buSzPts val="1100"/>
              <a:buNone/>
              <a:defRPr/>
            </a:lvl7pPr>
            <a:lvl8pPr lvl="7" rtl="0" algn="l">
              <a:lnSpc>
                <a:spcPct val="113000"/>
              </a:lnSpc>
              <a:spcBef>
                <a:spcPts val="1500"/>
              </a:spcBef>
              <a:spcAft>
                <a:spcPts val="0"/>
              </a:spcAft>
              <a:buSzPts val="1100"/>
              <a:buNone/>
              <a:defRPr/>
            </a:lvl8pPr>
            <a:lvl9pPr lvl="8" rtl="0" algn="l">
              <a:lnSpc>
                <a:spcPct val="113000"/>
              </a:lnSpc>
              <a:spcBef>
                <a:spcPts val="1500"/>
              </a:spcBef>
              <a:spcAft>
                <a:spcPts val="1500"/>
              </a:spcAft>
              <a:buSzPts val="11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Interior white 9">
    <p:spTree>
      <p:nvGrpSpPr>
        <p:cNvPr id="1289" name="Shape 1289"/>
        <p:cNvGrpSpPr/>
        <p:nvPr/>
      </p:nvGrpSpPr>
      <p:grpSpPr>
        <a:xfrm>
          <a:off x="0" y="0"/>
          <a:ext cx="0" cy="0"/>
          <a:chOff x="0" y="0"/>
          <a:chExt cx="0" cy="0"/>
        </a:xfrm>
      </p:grpSpPr>
      <p:sp>
        <p:nvSpPr>
          <p:cNvPr id="1290" name="Google Shape;1290;p128"/>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91" name="Google Shape;1291;p12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292" name="Google Shape;1292;p12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293" name="Google Shape;1293;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94" name="Google Shape;1294;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95" name="Google Shape;1295;p128"/>
          <p:cNvSpPr txBox="1"/>
          <p:nvPr>
            <p:ph idx="1"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Interior white 2 1">
    <p:spTree>
      <p:nvGrpSpPr>
        <p:cNvPr id="1296" name="Shape 1296"/>
        <p:cNvGrpSpPr/>
        <p:nvPr/>
      </p:nvGrpSpPr>
      <p:grpSpPr>
        <a:xfrm>
          <a:off x="0" y="0"/>
          <a:ext cx="0" cy="0"/>
          <a:chOff x="0" y="0"/>
          <a:chExt cx="0" cy="0"/>
        </a:xfrm>
      </p:grpSpPr>
      <p:sp>
        <p:nvSpPr>
          <p:cNvPr id="1297" name="Google Shape;1297;p12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298" name="Google Shape;1298;p12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299" name="Google Shape;1299;p12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00" name="Google Shape;1300;p12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01" name="Google Shape;1301;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02" name="Google Shape;1302;p1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03" name="Google Shape;1303;p12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04" name="Shape 1304"/>
        <p:cNvGrpSpPr/>
        <p:nvPr/>
      </p:nvGrpSpPr>
      <p:grpSpPr>
        <a:xfrm>
          <a:off x="0" y="0"/>
          <a:ext cx="0" cy="0"/>
          <a:chOff x="0" y="0"/>
          <a:chExt cx="0" cy="0"/>
        </a:xfrm>
      </p:grpSpPr>
      <p:sp>
        <p:nvSpPr>
          <p:cNvPr id="1305" name="Google Shape;1305;p130"/>
          <p:cNvSpPr txBox="1"/>
          <p:nvPr>
            <p:ph type="title"/>
          </p:nvPr>
        </p:nvSpPr>
        <p:spPr>
          <a:xfrm>
            <a:off x="1828800" y="2231739"/>
            <a:ext cx="6035100" cy="969600"/>
          </a:xfrm>
          <a:prstGeom prst="rect">
            <a:avLst/>
          </a:prstGeom>
          <a:noFill/>
          <a:ln>
            <a:noFill/>
          </a:ln>
        </p:spPr>
        <p:txBody>
          <a:bodyPr anchorCtr="1" anchor="ctr" bIns="0" lIns="0" spcFirstLastPara="1" rIns="0" wrap="square" tIns="0">
            <a:noAutofit/>
          </a:bodyPr>
          <a:lstStyle>
            <a:lvl1pPr lvl="0" marR="0" rtl="0" algn="l">
              <a:lnSpc>
                <a:spcPct val="100000"/>
              </a:lnSpc>
              <a:spcBef>
                <a:spcPts val="0"/>
              </a:spcBef>
              <a:spcAft>
                <a:spcPts val="0"/>
              </a:spcAft>
              <a:buSzPts val="2600"/>
              <a:buNone/>
              <a:defRPr b="0" i="0" sz="1800" u="none" cap="none" strike="noStrike"/>
            </a:lvl1pPr>
            <a:lvl2pPr lvl="1" marR="0" rtl="0" algn="l">
              <a:lnSpc>
                <a:spcPct val="100000"/>
              </a:lnSpc>
              <a:spcBef>
                <a:spcPts val="0"/>
              </a:spcBef>
              <a:spcAft>
                <a:spcPts val="0"/>
              </a:spcAft>
              <a:buSzPts val="2600"/>
              <a:buNone/>
              <a:defRPr b="0" i="0" sz="1800" u="none" cap="none" strike="noStrike"/>
            </a:lvl2pPr>
            <a:lvl3pPr lvl="2" marR="0" rtl="0" algn="l">
              <a:lnSpc>
                <a:spcPct val="100000"/>
              </a:lnSpc>
              <a:spcBef>
                <a:spcPts val="0"/>
              </a:spcBef>
              <a:spcAft>
                <a:spcPts val="0"/>
              </a:spcAft>
              <a:buSzPts val="2600"/>
              <a:buNone/>
              <a:defRPr b="0" i="0" sz="1800" u="none" cap="none" strike="noStrike"/>
            </a:lvl3pPr>
            <a:lvl4pPr lvl="3" marR="0" rtl="0" algn="l">
              <a:lnSpc>
                <a:spcPct val="100000"/>
              </a:lnSpc>
              <a:spcBef>
                <a:spcPts val="0"/>
              </a:spcBef>
              <a:spcAft>
                <a:spcPts val="0"/>
              </a:spcAft>
              <a:buSzPts val="2600"/>
              <a:buNone/>
              <a:defRPr b="0" i="0" sz="1800" u="none" cap="none" strike="noStrike"/>
            </a:lvl4pPr>
            <a:lvl5pPr lvl="4" marR="0" rtl="0" algn="l">
              <a:lnSpc>
                <a:spcPct val="100000"/>
              </a:lnSpc>
              <a:spcBef>
                <a:spcPts val="0"/>
              </a:spcBef>
              <a:spcAft>
                <a:spcPts val="0"/>
              </a:spcAft>
              <a:buSzPts val="2600"/>
              <a:buNone/>
              <a:defRPr b="0" i="0" sz="1800" u="none" cap="none" strike="noStrike"/>
            </a:lvl5pPr>
            <a:lvl6pPr lvl="5" marR="0" rtl="0" algn="l">
              <a:lnSpc>
                <a:spcPct val="100000"/>
              </a:lnSpc>
              <a:spcBef>
                <a:spcPts val="0"/>
              </a:spcBef>
              <a:spcAft>
                <a:spcPts val="0"/>
              </a:spcAft>
              <a:buSzPts val="2600"/>
              <a:buNone/>
              <a:defRPr b="0" i="0" sz="1800" u="none" cap="none" strike="noStrike"/>
            </a:lvl6pPr>
            <a:lvl7pPr lvl="6" marR="0" rtl="0" algn="l">
              <a:lnSpc>
                <a:spcPct val="100000"/>
              </a:lnSpc>
              <a:spcBef>
                <a:spcPts val="0"/>
              </a:spcBef>
              <a:spcAft>
                <a:spcPts val="0"/>
              </a:spcAft>
              <a:buSzPts val="2600"/>
              <a:buNone/>
              <a:defRPr b="0" i="0" sz="1800" u="none" cap="none" strike="noStrike"/>
            </a:lvl7pPr>
            <a:lvl8pPr lvl="7" marR="0" rtl="0" algn="l">
              <a:lnSpc>
                <a:spcPct val="100000"/>
              </a:lnSpc>
              <a:spcBef>
                <a:spcPts val="0"/>
              </a:spcBef>
              <a:spcAft>
                <a:spcPts val="0"/>
              </a:spcAft>
              <a:buSzPts val="2600"/>
              <a:buNone/>
              <a:defRPr b="0" i="0" sz="1800" u="none" cap="none" strike="noStrike"/>
            </a:lvl8pPr>
            <a:lvl9pPr lvl="8" marR="0" rtl="0" algn="l">
              <a:lnSpc>
                <a:spcPct val="100000"/>
              </a:lnSpc>
              <a:spcBef>
                <a:spcPts val="0"/>
              </a:spcBef>
              <a:spcAft>
                <a:spcPts val="0"/>
              </a:spcAft>
              <a:buSzPts val="2600"/>
              <a:buNone/>
              <a:defRPr b="0" i="0" sz="1800" u="none" cap="none" strike="noStrike"/>
            </a:lvl9pPr>
          </a:lstStyle>
          <a:p/>
        </p:txBody>
      </p:sp>
      <p:sp>
        <p:nvSpPr>
          <p:cNvPr id="1306" name="Google Shape;1306;p130"/>
          <p:cNvSpPr txBox="1"/>
          <p:nvPr>
            <p:ph idx="1" type="body"/>
          </p:nvPr>
        </p:nvSpPr>
        <p:spPr>
          <a:xfrm>
            <a:off x="1828800" y="3256433"/>
            <a:ext cx="6035100" cy="1443600"/>
          </a:xfrm>
          <a:prstGeom prst="rect">
            <a:avLst/>
          </a:prstGeom>
          <a:noFill/>
          <a:ln>
            <a:noFill/>
          </a:ln>
        </p:spPr>
        <p:txBody>
          <a:bodyPr anchorCtr="0" anchor="t" bIns="0" lIns="0" spcFirstLastPara="1" rIns="0" wrap="square" tIns="0">
            <a:noAutofit/>
          </a:bodyPr>
          <a:lstStyle>
            <a:lvl1pPr indent="-228600" lvl="0" marL="457200" marR="0" rtl="0" algn="l">
              <a:lnSpc>
                <a:spcPct val="140000"/>
              </a:lnSpc>
              <a:spcBef>
                <a:spcPts val="0"/>
              </a:spcBef>
              <a:spcAft>
                <a:spcPts val="0"/>
              </a:spcAft>
              <a:buSzPts val="1200"/>
              <a:buNone/>
              <a:defRPr b="0" i="0" sz="1800" u="none" cap="none" strike="noStrike"/>
            </a:lvl1pPr>
            <a:lvl2pPr indent="-228600" lvl="1" marL="914400" marR="0" rtl="0" algn="l">
              <a:lnSpc>
                <a:spcPct val="140000"/>
              </a:lnSpc>
              <a:spcBef>
                <a:spcPts val="400"/>
              </a:spcBef>
              <a:spcAft>
                <a:spcPts val="0"/>
              </a:spcAft>
              <a:buSzPts val="1100"/>
              <a:buNone/>
              <a:defRPr b="0" i="0" sz="1800" u="none" cap="none" strike="noStrike"/>
            </a:lvl2pPr>
            <a:lvl3pPr indent="-228600" lvl="2" marL="1371600" marR="0" rtl="0" algn="l">
              <a:lnSpc>
                <a:spcPct val="140000"/>
              </a:lnSpc>
              <a:spcBef>
                <a:spcPts val="400"/>
              </a:spcBef>
              <a:spcAft>
                <a:spcPts val="0"/>
              </a:spcAft>
              <a:buSzPts val="1100"/>
              <a:buNone/>
              <a:defRPr b="0" i="0" sz="1800" u="none" cap="none" strike="noStrike"/>
            </a:lvl3pPr>
            <a:lvl4pPr indent="-228600" lvl="3" marL="1828800" marR="0" rtl="0" algn="l">
              <a:lnSpc>
                <a:spcPct val="140000"/>
              </a:lnSpc>
              <a:spcBef>
                <a:spcPts val="400"/>
              </a:spcBef>
              <a:spcAft>
                <a:spcPts val="0"/>
              </a:spcAft>
              <a:buSzPts val="1100"/>
              <a:buNone/>
              <a:defRPr b="0" i="0" sz="1800" u="none" cap="none" strike="noStrike"/>
            </a:lvl4pPr>
            <a:lvl5pPr indent="-228600" lvl="4" marL="2286000" marR="0" rtl="0" algn="l">
              <a:lnSpc>
                <a:spcPct val="140000"/>
              </a:lnSpc>
              <a:spcBef>
                <a:spcPts val="400"/>
              </a:spcBef>
              <a:spcAft>
                <a:spcPts val="0"/>
              </a:spcAft>
              <a:buSzPts val="1100"/>
              <a:buNone/>
              <a:defRPr b="0" i="0" sz="1800" u="none" cap="none" strike="noStrike"/>
            </a:lvl5pPr>
            <a:lvl6pPr indent="-228600" lvl="5" marL="2743200" marR="0" rtl="0" algn="l">
              <a:lnSpc>
                <a:spcPct val="140000"/>
              </a:lnSpc>
              <a:spcBef>
                <a:spcPts val="400"/>
              </a:spcBef>
              <a:spcAft>
                <a:spcPts val="0"/>
              </a:spcAft>
              <a:buSzPts val="1100"/>
              <a:buNone/>
              <a:defRPr b="0" i="0" sz="1800" u="none" cap="none" strike="noStrike"/>
            </a:lvl6pPr>
            <a:lvl7pPr indent="-228600" lvl="6" marL="3200400" marR="0" rtl="0" algn="l">
              <a:lnSpc>
                <a:spcPct val="140000"/>
              </a:lnSpc>
              <a:spcBef>
                <a:spcPts val="400"/>
              </a:spcBef>
              <a:spcAft>
                <a:spcPts val="0"/>
              </a:spcAft>
              <a:buSzPts val="1100"/>
              <a:buNone/>
              <a:defRPr b="0" i="0" sz="1800" u="none" cap="none" strike="noStrike"/>
            </a:lvl7pPr>
            <a:lvl8pPr indent="-228600" lvl="7" marL="3657600" marR="0" rtl="0" algn="l">
              <a:lnSpc>
                <a:spcPct val="140000"/>
              </a:lnSpc>
              <a:spcBef>
                <a:spcPts val="400"/>
              </a:spcBef>
              <a:spcAft>
                <a:spcPts val="0"/>
              </a:spcAft>
              <a:buSzPts val="1100"/>
              <a:buNone/>
              <a:defRPr b="0" i="0" sz="1800" u="none" cap="none" strike="noStrike"/>
            </a:lvl8pPr>
            <a:lvl9pPr indent="-228600" lvl="8" marL="4114800" marR="0" rtl="0" algn="l">
              <a:lnSpc>
                <a:spcPct val="140000"/>
              </a:lnSpc>
              <a:spcBef>
                <a:spcPts val="400"/>
              </a:spcBef>
              <a:spcAft>
                <a:spcPts val="400"/>
              </a:spcAft>
              <a:buSzPts val="1100"/>
              <a:buNone/>
              <a:defRPr b="0" i="0" sz="1800" u="none" cap="none" strike="noStrike"/>
            </a:lvl9pPr>
          </a:lstStyle>
          <a:p/>
        </p:txBody>
      </p:sp>
      <p:sp>
        <p:nvSpPr>
          <p:cNvPr id="1307" name="Google Shape;1307;p130"/>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1308" name="Shape 1308"/>
        <p:cNvGrpSpPr/>
        <p:nvPr/>
      </p:nvGrpSpPr>
      <p:grpSpPr>
        <a:xfrm>
          <a:off x="0" y="0"/>
          <a:ext cx="0" cy="0"/>
          <a:chOff x="0" y="0"/>
          <a:chExt cx="0" cy="0"/>
        </a:xfrm>
      </p:grpSpPr>
      <p:sp>
        <p:nvSpPr>
          <p:cNvPr id="1309" name="Google Shape;1309;p131"/>
          <p:cNvSpPr txBox="1"/>
          <p:nvPr>
            <p:ph idx="12" type="sldNum"/>
          </p:nvPr>
        </p:nvSpPr>
        <p:spPr>
          <a:xfrm>
            <a:off x="103328" y="4733944"/>
            <a:ext cx="360600" cy="393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10" name="Google Shape;1310;p131"/>
          <p:cNvSpPr txBox="1"/>
          <p:nvPr>
            <p:ph idx="1"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292100" lvl="0" marL="457200" rtl="0" algn="l">
              <a:lnSpc>
                <a:spcPct val="140000"/>
              </a:lnSpc>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lgn="l">
              <a:lnSpc>
                <a:spcPct val="140000"/>
              </a:lnSpc>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311" name="Google Shape;1311;p131"/>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12" name="Google Shape;1312;p131"/>
          <p:cNvSpPr txBox="1"/>
          <p:nvPr>
            <p:ph idx="2" type="subTitle"/>
          </p:nvPr>
        </p:nvSpPr>
        <p:spPr>
          <a:xfrm>
            <a:off x="826650" y="929775"/>
            <a:ext cx="7490700" cy="65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graphic left, text right">
    <p:spTree>
      <p:nvGrpSpPr>
        <p:cNvPr id="1313" name="Shape 1313"/>
        <p:cNvGrpSpPr/>
        <p:nvPr/>
      </p:nvGrpSpPr>
      <p:grpSpPr>
        <a:xfrm>
          <a:off x="0" y="0"/>
          <a:ext cx="0" cy="0"/>
          <a:chOff x="0" y="0"/>
          <a:chExt cx="0" cy="0"/>
        </a:xfrm>
      </p:grpSpPr>
      <p:sp>
        <p:nvSpPr>
          <p:cNvPr id="1314" name="Google Shape;1314;p132"/>
          <p:cNvSpPr txBox="1"/>
          <p:nvPr>
            <p:ph idx="12" type="sldNum"/>
          </p:nvPr>
        </p:nvSpPr>
        <p:spPr>
          <a:xfrm>
            <a:off x="103328" y="4733944"/>
            <a:ext cx="360600" cy="393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15" name="Google Shape;1315;p132"/>
          <p:cNvSpPr txBox="1"/>
          <p:nvPr>
            <p:ph idx="1" type="body"/>
          </p:nvPr>
        </p:nvSpPr>
        <p:spPr>
          <a:xfrm>
            <a:off x="4732350" y="1625925"/>
            <a:ext cx="3585000" cy="2644800"/>
          </a:xfrm>
          <a:prstGeom prst="rect">
            <a:avLst/>
          </a:prstGeom>
          <a:noFill/>
          <a:ln>
            <a:noFill/>
          </a:ln>
        </p:spPr>
        <p:txBody>
          <a:bodyPr anchorCtr="0" anchor="t" bIns="0" lIns="0" spcFirstLastPara="1" rIns="0" wrap="square" tIns="0">
            <a:noAutofit/>
          </a:bodyPr>
          <a:lstStyle>
            <a:lvl1pPr indent="-292100" lvl="0" marL="457200" rtl="0" algn="l">
              <a:lnSpc>
                <a:spcPct val="140000"/>
              </a:lnSpc>
              <a:spcBef>
                <a:spcPts val="0"/>
              </a:spcBef>
              <a:spcAft>
                <a:spcPts val="0"/>
              </a:spcAft>
              <a:buSzPts val="1000"/>
              <a:buChar char="▸"/>
              <a:defRPr/>
            </a:lvl1pPr>
            <a:lvl2pPr indent="-292100" lvl="1" marL="914400" rtl="0" algn="l">
              <a:lnSpc>
                <a:spcPct val="140000"/>
              </a:lnSpc>
              <a:spcBef>
                <a:spcPts val="400"/>
              </a:spcBef>
              <a:spcAft>
                <a:spcPts val="0"/>
              </a:spcAft>
              <a:buSzPts val="1000"/>
              <a:buChar char="･"/>
              <a:defRPr/>
            </a:lvl2pPr>
            <a:lvl3pPr indent="-292100" lvl="2" marL="1371600" rtl="0" algn="l">
              <a:lnSpc>
                <a:spcPct val="140000"/>
              </a:lnSpc>
              <a:spcBef>
                <a:spcPts val="400"/>
              </a:spcBef>
              <a:spcAft>
                <a:spcPts val="0"/>
              </a:spcAft>
              <a:buSzPts val="1000"/>
              <a:buChar char="･"/>
              <a:defRPr/>
            </a:lvl3pPr>
            <a:lvl4pPr indent="-292100" lvl="3" marL="1828800" rtl="0" algn="l">
              <a:lnSpc>
                <a:spcPct val="140000"/>
              </a:lnSpc>
              <a:spcBef>
                <a:spcPts val="400"/>
              </a:spcBef>
              <a:spcAft>
                <a:spcPts val="0"/>
              </a:spcAft>
              <a:buSzPts val="1000"/>
              <a:buChar char="･"/>
              <a:defRPr/>
            </a:lvl4pPr>
            <a:lvl5pPr indent="-292100" lvl="4" marL="2286000" rtl="0" algn="l">
              <a:lnSpc>
                <a:spcPct val="140000"/>
              </a:lnSpc>
              <a:spcBef>
                <a:spcPts val="400"/>
              </a:spcBef>
              <a:spcAft>
                <a:spcPts val="0"/>
              </a:spcAft>
              <a:buSzPts val="1000"/>
              <a:buChar char="･"/>
              <a:defRPr/>
            </a:lvl5pPr>
            <a:lvl6pPr indent="-292100" lvl="5" marL="2743200" rtl="0" algn="l">
              <a:lnSpc>
                <a:spcPct val="140000"/>
              </a:lnSpc>
              <a:spcBef>
                <a:spcPts val="400"/>
              </a:spcBef>
              <a:spcAft>
                <a:spcPts val="0"/>
              </a:spcAft>
              <a:buSzPts val="1000"/>
              <a:buChar char="･"/>
              <a:defRPr/>
            </a:lvl6pPr>
            <a:lvl7pPr indent="-292100" lvl="6" marL="3200400" rtl="0" algn="l">
              <a:lnSpc>
                <a:spcPct val="140000"/>
              </a:lnSpc>
              <a:spcBef>
                <a:spcPts val="400"/>
              </a:spcBef>
              <a:spcAft>
                <a:spcPts val="0"/>
              </a:spcAft>
              <a:buSzPts val="1000"/>
              <a:buChar char="･"/>
              <a:defRPr/>
            </a:lvl7pPr>
            <a:lvl8pPr indent="-292100" lvl="7" marL="3657600" rtl="0" algn="l">
              <a:lnSpc>
                <a:spcPct val="140000"/>
              </a:lnSpc>
              <a:spcBef>
                <a:spcPts val="400"/>
              </a:spcBef>
              <a:spcAft>
                <a:spcPts val="0"/>
              </a:spcAft>
              <a:buSzPts val="1000"/>
              <a:buChar char="･"/>
              <a:defRPr/>
            </a:lvl8pPr>
            <a:lvl9pPr indent="-292100" lvl="8" marL="4114800" rtl="0" algn="l">
              <a:lnSpc>
                <a:spcPct val="140000"/>
              </a:lnSpc>
              <a:spcBef>
                <a:spcPts val="400"/>
              </a:spcBef>
              <a:spcAft>
                <a:spcPts val="400"/>
              </a:spcAft>
              <a:buSzPts val="1000"/>
              <a:buChar char="･"/>
              <a:defRPr/>
            </a:lvl9pPr>
          </a:lstStyle>
          <a:p/>
        </p:txBody>
      </p:sp>
      <p:sp>
        <p:nvSpPr>
          <p:cNvPr id="1316" name="Google Shape;1316;p132"/>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17" name="Google Shape;1317;p132"/>
          <p:cNvSpPr txBox="1"/>
          <p:nvPr>
            <p:ph idx="2"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graphic top, text bottom">
    <p:spTree>
      <p:nvGrpSpPr>
        <p:cNvPr id="1318" name="Shape 1318"/>
        <p:cNvGrpSpPr/>
        <p:nvPr/>
      </p:nvGrpSpPr>
      <p:grpSpPr>
        <a:xfrm>
          <a:off x="0" y="0"/>
          <a:ext cx="0" cy="0"/>
          <a:chOff x="0" y="0"/>
          <a:chExt cx="0" cy="0"/>
        </a:xfrm>
      </p:grpSpPr>
      <p:sp>
        <p:nvSpPr>
          <p:cNvPr id="1319" name="Google Shape;1319;p133"/>
          <p:cNvSpPr txBox="1"/>
          <p:nvPr>
            <p:ph idx="12" type="sldNum"/>
          </p:nvPr>
        </p:nvSpPr>
        <p:spPr>
          <a:xfrm>
            <a:off x="103328" y="4733944"/>
            <a:ext cx="360600" cy="393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20" name="Google Shape;1320;p133"/>
          <p:cNvSpPr txBox="1"/>
          <p:nvPr>
            <p:ph idx="1" type="body"/>
          </p:nvPr>
        </p:nvSpPr>
        <p:spPr>
          <a:xfrm>
            <a:off x="826650" y="3909498"/>
            <a:ext cx="7490700" cy="393600"/>
          </a:xfrm>
          <a:prstGeom prst="rect">
            <a:avLst/>
          </a:prstGeom>
          <a:noFill/>
          <a:ln>
            <a:noFill/>
          </a:ln>
        </p:spPr>
        <p:txBody>
          <a:bodyPr anchorCtr="0" anchor="t" bIns="0" lIns="0" spcFirstLastPara="1" rIns="0" wrap="square" tIns="0">
            <a:noAutofit/>
          </a:bodyPr>
          <a:lstStyle>
            <a:lvl1pPr indent="-304800" lvl="0" marL="457200" rtl="0" algn="ctr">
              <a:lnSpc>
                <a:spcPct val="140000"/>
              </a:lnSpc>
              <a:spcBef>
                <a:spcPts val="0"/>
              </a:spcBef>
              <a:spcAft>
                <a:spcPts val="0"/>
              </a:spcAft>
              <a:buSzPts val="1200"/>
              <a:buChar char="▸"/>
              <a:defRPr sz="1400"/>
            </a:lvl1pPr>
            <a:lvl2pPr indent="-298450" lvl="1" marL="914400" rtl="0" algn="ctr">
              <a:lnSpc>
                <a:spcPct val="140000"/>
              </a:lnSpc>
              <a:spcBef>
                <a:spcPts val="0"/>
              </a:spcBef>
              <a:spcAft>
                <a:spcPts val="0"/>
              </a:spcAft>
              <a:buSzPts val="1100"/>
              <a:buChar char="･"/>
              <a:defRPr sz="1400"/>
            </a:lvl2pPr>
            <a:lvl3pPr indent="-298450" lvl="2" marL="1371600" rtl="0" algn="ctr">
              <a:lnSpc>
                <a:spcPct val="140000"/>
              </a:lnSpc>
              <a:spcBef>
                <a:spcPts val="0"/>
              </a:spcBef>
              <a:spcAft>
                <a:spcPts val="0"/>
              </a:spcAft>
              <a:buSzPts val="1100"/>
              <a:buChar char="･"/>
              <a:defRPr sz="1400"/>
            </a:lvl3pPr>
            <a:lvl4pPr indent="-298450" lvl="3" marL="1828800" rtl="0" algn="ctr">
              <a:lnSpc>
                <a:spcPct val="140000"/>
              </a:lnSpc>
              <a:spcBef>
                <a:spcPts val="0"/>
              </a:spcBef>
              <a:spcAft>
                <a:spcPts val="0"/>
              </a:spcAft>
              <a:buSzPts val="1100"/>
              <a:buChar char="･"/>
              <a:defRPr sz="1400"/>
            </a:lvl4pPr>
            <a:lvl5pPr indent="-298450" lvl="4" marL="2286000" rtl="0" algn="ctr">
              <a:lnSpc>
                <a:spcPct val="140000"/>
              </a:lnSpc>
              <a:spcBef>
                <a:spcPts val="0"/>
              </a:spcBef>
              <a:spcAft>
                <a:spcPts val="0"/>
              </a:spcAft>
              <a:buSzPts val="1100"/>
              <a:buChar char="･"/>
              <a:defRPr sz="1400"/>
            </a:lvl5pPr>
            <a:lvl6pPr indent="-298450" lvl="5" marL="2743200" rtl="0" algn="ctr">
              <a:lnSpc>
                <a:spcPct val="140000"/>
              </a:lnSpc>
              <a:spcBef>
                <a:spcPts val="0"/>
              </a:spcBef>
              <a:spcAft>
                <a:spcPts val="0"/>
              </a:spcAft>
              <a:buSzPts val="1100"/>
              <a:buChar char="･"/>
              <a:defRPr sz="1400"/>
            </a:lvl6pPr>
            <a:lvl7pPr indent="-298450" lvl="6" marL="3200400" rtl="0" algn="ctr">
              <a:lnSpc>
                <a:spcPct val="140000"/>
              </a:lnSpc>
              <a:spcBef>
                <a:spcPts val="0"/>
              </a:spcBef>
              <a:spcAft>
                <a:spcPts val="0"/>
              </a:spcAft>
              <a:buSzPts val="1100"/>
              <a:buChar char="･"/>
              <a:defRPr sz="1400"/>
            </a:lvl7pPr>
            <a:lvl8pPr indent="-298450" lvl="7" marL="3657600" rtl="0" algn="ctr">
              <a:lnSpc>
                <a:spcPct val="140000"/>
              </a:lnSpc>
              <a:spcBef>
                <a:spcPts val="0"/>
              </a:spcBef>
              <a:spcAft>
                <a:spcPts val="0"/>
              </a:spcAft>
              <a:buSzPts val="1100"/>
              <a:buChar char="･"/>
              <a:defRPr sz="1400"/>
            </a:lvl8pPr>
            <a:lvl9pPr indent="-298450" lvl="8" marL="4114800" rtl="0" algn="ctr">
              <a:lnSpc>
                <a:spcPct val="140000"/>
              </a:lnSpc>
              <a:spcBef>
                <a:spcPts val="0"/>
              </a:spcBef>
              <a:spcAft>
                <a:spcPts val="0"/>
              </a:spcAft>
              <a:buSzPts val="1100"/>
              <a:buChar char="･"/>
              <a:defRPr sz="1400"/>
            </a:lvl9pPr>
          </a:lstStyle>
          <a:p/>
        </p:txBody>
      </p:sp>
      <p:sp>
        <p:nvSpPr>
          <p:cNvPr id="1321" name="Google Shape;1321;p133"/>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22" name="Google Shape;1322;p133"/>
          <p:cNvSpPr txBox="1"/>
          <p:nvPr>
            <p:ph idx="2"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4"/>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2" name="Google Shape;102;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b="0">
                <a:solidFill>
                  <a:schemeClr val="dk1"/>
                </a:solidFill>
              </a:defRPr>
            </a:lvl2pPr>
            <a:lvl3pPr lvl="2" rtl="0">
              <a:spcBef>
                <a:spcPts val="0"/>
              </a:spcBef>
              <a:spcAft>
                <a:spcPts val="0"/>
              </a:spcAft>
              <a:buClr>
                <a:schemeClr val="dk1"/>
              </a:buClr>
              <a:buSzPts val="2800"/>
              <a:buNone/>
              <a:defRPr b="0">
                <a:solidFill>
                  <a:schemeClr val="dk1"/>
                </a:solidFill>
              </a:defRPr>
            </a:lvl3pPr>
            <a:lvl4pPr lvl="3" rtl="0">
              <a:spcBef>
                <a:spcPts val="0"/>
              </a:spcBef>
              <a:spcAft>
                <a:spcPts val="0"/>
              </a:spcAft>
              <a:buClr>
                <a:schemeClr val="dk1"/>
              </a:buClr>
              <a:buSzPts val="2800"/>
              <a:buNone/>
              <a:defRPr b="0">
                <a:solidFill>
                  <a:schemeClr val="dk1"/>
                </a:solidFill>
              </a:defRPr>
            </a:lvl4pPr>
            <a:lvl5pPr lvl="4" rtl="0">
              <a:spcBef>
                <a:spcPts val="0"/>
              </a:spcBef>
              <a:spcAft>
                <a:spcPts val="0"/>
              </a:spcAft>
              <a:buClr>
                <a:schemeClr val="dk1"/>
              </a:buClr>
              <a:buSzPts val="2800"/>
              <a:buNone/>
              <a:defRPr b="0">
                <a:solidFill>
                  <a:schemeClr val="dk1"/>
                </a:solidFill>
              </a:defRPr>
            </a:lvl5pPr>
            <a:lvl6pPr lvl="5" rtl="0">
              <a:spcBef>
                <a:spcPts val="0"/>
              </a:spcBef>
              <a:spcAft>
                <a:spcPts val="0"/>
              </a:spcAft>
              <a:buClr>
                <a:schemeClr val="dk1"/>
              </a:buClr>
              <a:buSzPts val="2800"/>
              <a:buNone/>
              <a:defRPr b="0">
                <a:solidFill>
                  <a:schemeClr val="dk1"/>
                </a:solidFill>
              </a:defRPr>
            </a:lvl6pPr>
            <a:lvl7pPr lvl="6" rtl="0">
              <a:spcBef>
                <a:spcPts val="0"/>
              </a:spcBef>
              <a:spcAft>
                <a:spcPts val="0"/>
              </a:spcAft>
              <a:buClr>
                <a:schemeClr val="dk1"/>
              </a:buClr>
              <a:buSzPts val="2800"/>
              <a:buNone/>
              <a:defRPr b="0">
                <a:solidFill>
                  <a:schemeClr val="dk1"/>
                </a:solidFill>
              </a:defRPr>
            </a:lvl7pPr>
            <a:lvl8pPr lvl="7" rtl="0">
              <a:spcBef>
                <a:spcPts val="0"/>
              </a:spcBef>
              <a:spcAft>
                <a:spcPts val="0"/>
              </a:spcAft>
              <a:buClr>
                <a:schemeClr val="dk1"/>
              </a:buClr>
              <a:buSzPts val="2800"/>
              <a:buNone/>
              <a:defRPr b="0">
                <a:solidFill>
                  <a:schemeClr val="dk1"/>
                </a:solidFill>
              </a:defRPr>
            </a:lvl8pPr>
            <a:lvl9pPr lvl="8" rtl="0">
              <a:spcBef>
                <a:spcPts val="0"/>
              </a:spcBef>
              <a:spcAft>
                <a:spcPts val="0"/>
              </a:spcAft>
              <a:buClr>
                <a:schemeClr val="dk1"/>
              </a:buClr>
              <a:buSzPts val="2800"/>
              <a:buNone/>
              <a:defRPr b="0">
                <a:solidFill>
                  <a:schemeClr val="dk1"/>
                </a:solidFill>
              </a:defRPr>
            </a:lvl9pPr>
          </a:lstStyle>
          <a:p/>
        </p:txBody>
      </p:sp>
      <p:sp>
        <p:nvSpPr>
          <p:cNvPr id="103" name="Google Shape;103;p1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text only 1">
    <p:spTree>
      <p:nvGrpSpPr>
        <p:cNvPr id="1323" name="Shape 1323"/>
        <p:cNvGrpSpPr/>
        <p:nvPr/>
      </p:nvGrpSpPr>
      <p:grpSpPr>
        <a:xfrm>
          <a:off x="0" y="0"/>
          <a:ext cx="0" cy="0"/>
          <a:chOff x="0" y="0"/>
          <a:chExt cx="0" cy="0"/>
        </a:xfrm>
      </p:grpSpPr>
      <p:sp>
        <p:nvSpPr>
          <p:cNvPr id="1324" name="Google Shape;1324;p134"/>
          <p:cNvSpPr txBox="1"/>
          <p:nvPr>
            <p:ph idx="12" type="sldNum"/>
          </p:nvPr>
        </p:nvSpPr>
        <p:spPr>
          <a:xfrm>
            <a:off x="103325" y="4733950"/>
            <a:ext cx="331500" cy="294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25" name="Google Shape;1325;p134"/>
          <p:cNvSpPr txBox="1"/>
          <p:nvPr>
            <p:ph idx="1"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292100" lvl="0" marL="457200" rtl="0" algn="l">
              <a:lnSpc>
                <a:spcPct val="140000"/>
              </a:lnSpc>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lgn="l">
              <a:lnSpc>
                <a:spcPct val="140000"/>
              </a:lnSpc>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326" name="Google Shape;1326;p134"/>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27" name="Google Shape;1327;p134"/>
          <p:cNvSpPr txBox="1"/>
          <p:nvPr>
            <p:ph idx="2" type="subTitle"/>
          </p:nvPr>
        </p:nvSpPr>
        <p:spPr>
          <a:xfrm>
            <a:off x="826650" y="929775"/>
            <a:ext cx="7490700" cy="65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28" name="Shape 1328"/>
        <p:cNvGrpSpPr/>
        <p:nvPr/>
      </p:nvGrpSpPr>
      <p:grpSpPr>
        <a:xfrm>
          <a:off x="0" y="0"/>
          <a:ext cx="0" cy="0"/>
          <a:chOff x="0" y="0"/>
          <a:chExt cx="0" cy="0"/>
        </a:xfrm>
      </p:grpSpPr>
      <p:sp>
        <p:nvSpPr>
          <p:cNvPr id="1329" name="Google Shape;1329;p135"/>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330" name="Google Shape;1330;p13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gn="l">
              <a:lnSpc>
                <a:spcPct val="140000"/>
              </a:lnSpc>
              <a:spcBef>
                <a:spcPts val="0"/>
              </a:spcBef>
              <a:spcAft>
                <a:spcPts val="0"/>
              </a:spcAft>
              <a:buSzPts val="1200"/>
              <a:buChar char="▸"/>
              <a:defRPr/>
            </a:lvl1pPr>
            <a:lvl2pPr indent="-298450" lvl="1" marL="914400" rtl="0" algn="l">
              <a:lnSpc>
                <a:spcPct val="140000"/>
              </a:lnSpc>
              <a:spcBef>
                <a:spcPts val="400"/>
              </a:spcBef>
              <a:spcAft>
                <a:spcPts val="0"/>
              </a:spcAft>
              <a:buSzPts val="1100"/>
              <a:buChar char="･"/>
              <a:defRPr/>
            </a:lvl2pPr>
            <a:lvl3pPr indent="-298450" lvl="2" marL="1371600" rtl="0" algn="l">
              <a:lnSpc>
                <a:spcPct val="140000"/>
              </a:lnSpc>
              <a:spcBef>
                <a:spcPts val="400"/>
              </a:spcBef>
              <a:spcAft>
                <a:spcPts val="0"/>
              </a:spcAft>
              <a:buSzPts val="1100"/>
              <a:buChar char="･"/>
              <a:defRPr/>
            </a:lvl3pPr>
            <a:lvl4pPr indent="-298450" lvl="3" marL="1828800" rtl="0" algn="l">
              <a:lnSpc>
                <a:spcPct val="140000"/>
              </a:lnSpc>
              <a:spcBef>
                <a:spcPts val="400"/>
              </a:spcBef>
              <a:spcAft>
                <a:spcPts val="0"/>
              </a:spcAft>
              <a:buSzPts val="1100"/>
              <a:buChar char="･"/>
              <a:defRPr/>
            </a:lvl4pPr>
            <a:lvl5pPr indent="-298450" lvl="4" marL="2286000" rtl="0" algn="l">
              <a:lnSpc>
                <a:spcPct val="140000"/>
              </a:lnSpc>
              <a:spcBef>
                <a:spcPts val="400"/>
              </a:spcBef>
              <a:spcAft>
                <a:spcPts val="0"/>
              </a:spcAft>
              <a:buSzPts val="1100"/>
              <a:buChar char="･"/>
              <a:defRPr/>
            </a:lvl5pPr>
            <a:lvl6pPr indent="-298450" lvl="5" marL="2743200" rtl="0" algn="l">
              <a:lnSpc>
                <a:spcPct val="140000"/>
              </a:lnSpc>
              <a:spcBef>
                <a:spcPts val="400"/>
              </a:spcBef>
              <a:spcAft>
                <a:spcPts val="0"/>
              </a:spcAft>
              <a:buSzPts val="1100"/>
              <a:buChar char="･"/>
              <a:defRPr/>
            </a:lvl6pPr>
            <a:lvl7pPr indent="-298450" lvl="6" marL="3200400" rtl="0" algn="l">
              <a:lnSpc>
                <a:spcPct val="140000"/>
              </a:lnSpc>
              <a:spcBef>
                <a:spcPts val="400"/>
              </a:spcBef>
              <a:spcAft>
                <a:spcPts val="0"/>
              </a:spcAft>
              <a:buSzPts val="1100"/>
              <a:buChar char="･"/>
              <a:defRPr/>
            </a:lvl7pPr>
            <a:lvl8pPr indent="-298450" lvl="7" marL="3657600" rtl="0" algn="l">
              <a:lnSpc>
                <a:spcPct val="140000"/>
              </a:lnSpc>
              <a:spcBef>
                <a:spcPts val="400"/>
              </a:spcBef>
              <a:spcAft>
                <a:spcPts val="0"/>
              </a:spcAft>
              <a:buSzPts val="1100"/>
              <a:buChar char="･"/>
              <a:defRPr/>
            </a:lvl8pPr>
            <a:lvl9pPr indent="-298450" lvl="8" marL="4114800" rtl="0" algn="l">
              <a:lnSpc>
                <a:spcPct val="140000"/>
              </a:lnSpc>
              <a:spcBef>
                <a:spcPts val="400"/>
              </a:spcBef>
              <a:spcAft>
                <a:spcPts val="400"/>
              </a:spcAft>
              <a:buSzPts val="1100"/>
              <a:buChar char="･"/>
              <a:defRPr/>
            </a:lvl9pPr>
          </a:lstStyle>
          <a:p/>
        </p:txBody>
      </p:sp>
      <p:sp>
        <p:nvSpPr>
          <p:cNvPr id="1331" name="Google Shape;1331;p135"/>
          <p:cNvSpPr txBox="1"/>
          <p:nvPr>
            <p:ph idx="12" type="sldNum"/>
          </p:nvPr>
        </p:nvSpPr>
        <p:spPr>
          <a:xfrm>
            <a:off x="8472458" y="4663217"/>
            <a:ext cx="548700" cy="393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1332" name="Shape 1332"/>
        <p:cNvGrpSpPr/>
        <p:nvPr/>
      </p:nvGrpSpPr>
      <p:grpSpPr>
        <a:xfrm>
          <a:off x="0" y="0"/>
          <a:ext cx="0" cy="0"/>
          <a:chOff x="0" y="0"/>
          <a:chExt cx="0" cy="0"/>
        </a:xfrm>
      </p:grpSpPr>
      <p:sp>
        <p:nvSpPr>
          <p:cNvPr id="1333" name="Google Shape;1333;p136"/>
          <p:cNvSpPr txBox="1"/>
          <p:nvPr>
            <p:ph type="title"/>
          </p:nvPr>
        </p:nvSpPr>
        <p:spPr>
          <a:xfrm>
            <a:off x="685800" y="1771650"/>
            <a:ext cx="7772400" cy="1028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2600"/>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9pPr>
          </a:lstStyle>
          <a:p/>
        </p:txBody>
      </p:sp>
      <p:sp>
        <p:nvSpPr>
          <p:cNvPr id="1334" name="Google Shape;1334;p13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35" name="Google Shape;1335;p136"/>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336" name="Shape 1336"/>
        <p:cNvGrpSpPr/>
        <p:nvPr/>
      </p:nvGrpSpPr>
      <p:grpSpPr>
        <a:xfrm>
          <a:off x="0" y="0"/>
          <a:ext cx="0" cy="0"/>
          <a:chOff x="0" y="0"/>
          <a:chExt cx="0" cy="0"/>
        </a:xfrm>
      </p:grpSpPr>
      <p:sp>
        <p:nvSpPr>
          <p:cNvPr id="1337" name="Google Shape;1337;p137"/>
          <p:cNvSpPr txBox="1"/>
          <p:nvPr>
            <p:ph idx="12" type="sldNum"/>
          </p:nvPr>
        </p:nvSpPr>
        <p:spPr>
          <a:xfrm>
            <a:off x="103328" y="4733944"/>
            <a:ext cx="360600" cy="393600"/>
          </a:xfrm>
          <a:prstGeom prst="rect">
            <a:avLst/>
          </a:prstGeom>
          <a:noFill/>
          <a:ln>
            <a:noFill/>
          </a:ln>
        </p:spPr>
        <p:txBody>
          <a:bodyPr anchorCtr="0" anchor="t" bIns="91425" lIns="91425" spcFirstLastPara="1" rIns="91425" wrap="square" tIns="91425">
            <a:noAutofit/>
          </a:bodyPr>
          <a:lstStyle>
            <a:lvl1pPr indent="0" lvl="0"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400"/>
              <a:buNone/>
              <a:defRPr b="0" i="0" sz="14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137"/>
          <p:cNvSpPr txBox="1"/>
          <p:nvPr>
            <p:ph idx="1" type="subTitle"/>
          </p:nvPr>
        </p:nvSpPr>
        <p:spPr>
          <a:xfrm>
            <a:off x="826650" y="2872256"/>
            <a:ext cx="2260800" cy="664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b="1"/>
            </a:lvl1pPr>
            <a:lvl2pPr lvl="1" rtl="0" algn="ctr">
              <a:lnSpc>
                <a:spcPct val="100000"/>
              </a:lnSpc>
              <a:spcBef>
                <a:spcPts val="400"/>
              </a:spcBef>
              <a:spcAft>
                <a:spcPts val="0"/>
              </a:spcAft>
              <a:buSzPts val="1100"/>
              <a:buNone/>
              <a:defRPr/>
            </a:lvl2pPr>
            <a:lvl3pPr lvl="2" rtl="0" algn="ctr">
              <a:lnSpc>
                <a:spcPct val="100000"/>
              </a:lnSpc>
              <a:spcBef>
                <a:spcPts val="400"/>
              </a:spcBef>
              <a:spcAft>
                <a:spcPts val="0"/>
              </a:spcAft>
              <a:buSzPts val="1100"/>
              <a:buNone/>
              <a:defRPr/>
            </a:lvl3pPr>
            <a:lvl4pPr lvl="3" rtl="0" algn="ctr">
              <a:lnSpc>
                <a:spcPct val="100000"/>
              </a:lnSpc>
              <a:spcBef>
                <a:spcPts val="400"/>
              </a:spcBef>
              <a:spcAft>
                <a:spcPts val="0"/>
              </a:spcAft>
              <a:buSzPts val="1100"/>
              <a:buNone/>
              <a:defRPr/>
            </a:lvl4pPr>
            <a:lvl5pPr lvl="4" rtl="0" algn="ctr">
              <a:lnSpc>
                <a:spcPct val="100000"/>
              </a:lnSpc>
              <a:spcBef>
                <a:spcPts val="400"/>
              </a:spcBef>
              <a:spcAft>
                <a:spcPts val="0"/>
              </a:spcAft>
              <a:buSzPts val="1100"/>
              <a:buNone/>
              <a:defRPr/>
            </a:lvl5pPr>
            <a:lvl6pPr lvl="5" rtl="0" algn="ctr">
              <a:lnSpc>
                <a:spcPct val="100000"/>
              </a:lnSpc>
              <a:spcBef>
                <a:spcPts val="400"/>
              </a:spcBef>
              <a:spcAft>
                <a:spcPts val="0"/>
              </a:spcAft>
              <a:buSzPts val="1100"/>
              <a:buNone/>
              <a:defRPr/>
            </a:lvl6pPr>
            <a:lvl7pPr lvl="6" rtl="0" algn="ctr">
              <a:lnSpc>
                <a:spcPct val="100000"/>
              </a:lnSpc>
              <a:spcBef>
                <a:spcPts val="400"/>
              </a:spcBef>
              <a:spcAft>
                <a:spcPts val="0"/>
              </a:spcAft>
              <a:buSzPts val="1100"/>
              <a:buNone/>
              <a:defRPr/>
            </a:lvl7pPr>
            <a:lvl8pPr lvl="7" rtl="0" algn="ctr">
              <a:lnSpc>
                <a:spcPct val="100000"/>
              </a:lnSpc>
              <a:spcBef>
                <a:spcPts val="400"/>
              </a:spcBef>
              <a:spcAft>
                <a:spcPts val="0"/>
              </a:spcAft>
              <a:buSzPts val="1100"/>
              <a:buNone/>
              <a:defRPr/>
            </a:lvl8pPr>
            <a:lvl9pPr lvl="8" rtl="0" algn="ctr">
              <a:lnSpc>
                <a:spcPct val="100000"/>
              </a:lnSpc>
              <a:spcBef>
                <a:spcPts val="400"/>
              </a:spcBef>
              <a:spcAft>
                <a:spcPts val="400"/>
              </a:spcAft>
              <a:buSzPts val="1100"/>
              <a:buNone/>
              <a:defRPr/>
            </a:lvl9pPr>
          </a:lstStyle>
          <a:p/>
        </p:txBody>
      </p:sp>
      <p:sp>
        <p:nvSpPr>
          <p:cNvPr id="1339" name="Google Shape;1339;p137"/>
          <p:cNvSpPr txBox="1"/>
          <p:nvPr>
            <p:ph idx="2" type="subTitle"/>
          </p:nvPr>
        </p:nvSpPr>
        <p:spPr>
          <a:xfrm>
            <a:off x="826650" y="3536456"/>
            <a:ext cx="2260800" cy="664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200"/>
              <a:buNone/>
              <a:defRPr sz="1200"/>
            </a:lvl1pPr>
            <a:lvl2pPr lvl="1" rtl="0" algn="ctr">
              <a:lnSpc>
                <a:spcPct val="100000"/>
              </a:lnSpc>
              <a:spcBef>
                <a:spcPts val="400"/>
              </a:spcBef>
              <a:spcAft>
                <a:spcPts val="0"/>
              </a:spcAft>
              <a:buSzPts val="1100"/>
              <a:buNone/>
              <a:defRPr sz="1200"/>
            </a:lvl2pPr>
            <a:lvl3pPr lvl="2" rtl="0" algn="ctr">
              <a:lnSpc>
                <a:spcPct val="100000"/>
              </a:lnSpc>
              <a:spcBef>
                <a:spcPts val="400"/>
              </a:spcBef>
              <a:spcAft>
                <a:spcPts val="0"/>
              </a:spcAft>
              <a:buSzPts val="1100"/>
              <a:buNone/>
              <a:defRPr sz="1200"/>
            </a:lvl3pPr>
            <a:lvl4pPr lvl="3" rtl="0" algn="ctr">
              <a:lnSpc>
                <a:spcPct val="100000"/>
              </a:lnSpc>
              <a:spcBef>
                <a:spcPts val="400"/>
              </a:spcBef>
              <a:spcAft>
                <a:spcPts val="0"/>
              </a:spcAft>
              <a:buSzPts val="1100"/>
              <a:buNone/>
              <a:defRPr sz="1200"/>
            </a:lvl4pPr>
            <a:lvl5pPr lvl="4" rtl="0" algn="ctr">
              <a:lnSpc>
                <a:spcPct val="100000"/>
              </a:lnSpc>
              <a:spcBef>
                <a:spcPts val="400"/>
              </a:spcBef>
              <a:spcAft>
                <a:spcPts val="0"/>
              </a:spcAft>
              <a:buSzPts val="1100"/>
              <a:buNone/>
              <a:defRPr sz="1200"/>
            </a:lvl5pPr>
            <a:lvl6pPr lvl="5" rtl="0" algn="ctr">
              <a:lnSpc>
                <a:spcPct val="100000"/>
              </a:lnSpc>
              <a:spcBef>
                <a:spcPts val="400"/>
              </a:spcBef>
              <a:spcAft>
                <a:spcPts val="0"/>
              </a:spcAft>
              <a:buSzPts val="1100"/>
              <a:buNone/>
              <a:defRPr sz="1200"/>
            </a:lvl6pPr>
            <a:lvl7pPr lvl="6" rtl="0" algn="ctr">
              <a:lnSpc>
                <a:spcPct val="100000"/>
              </a:lnSpc>
              <a:spcBef>
                <a:spcPts val="400"/>
              </a:spcBef>
              <a:spcAft>
                <a:spcPts val="0"/>
              </a:spcAft>
              <a:buSzPts val="1100"/>
              <a:buNone/>
              <a:defRPr sz="1200"/>
            </a:lvl7pPr>
            <a:lvl8pPr lvl="7" rtl="0" algn="ctr">
              <a:lnSpc>
                <a:spcPct val="100000"/>
              </a:lnSpc>
              <a:spcBef>
                <a:spcPts val="400"/>
              </a:spcBef>
              <a:spcAft>
                <a:spcPts val="0"/>
              </a:spcAft>
              <a:buSzPts val="1100"/>
              <a:buNone/>
              <a:defRPr sz="1200"/>
            </a:lvl8pPr>
            <a:lvl9pPr lvl="8" rtl="0" algn="ctr">
              <a:lnSpc>
                <a:spcPct val="100000"/>
              </a:lnSpc>
              <a:spcBef>
                <a:spcPts val="400"/>
              </a:spcBef>
              <a:spcAft>
                <a:spcPts val="400"/>
              </a:spcAft>
              <a:buSzPts val="1100"/>
              <a:buNone/>
              <a:defRPr sz="1200"/>
            </a:lvl9pPr>
          </a:lstStyle>
          <a:p/>
        </p:txBody>
      </p:sp>
      <p:sp>
        <p:nvSpPr>
          <p:cNvPr id="1340" name="Google Shape;1340;p137"/>
          <p:cNvSpPr txBox="1"/>
          <p:nvPr>
            <p:ph idx="3" type="subTitle"/>
          </p:nvPr>
        </p:nvSpPr>
        <p:spPr>
          <a:xfrm>
            <a:off x="3441600" y="3536456"/>
            <a:ext cx="2260800" cy="664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200"/>
              <a:buNone/>
              <a:defRPr sz="1200"/>
            </a:lvl1pPr>
            <a:lvl2pPr lvl="1" rtl="0" algn="ctr">
              <a:lnSpc>
                <a:spcPct val="100000"/>
              </a:lnSpc>
              <a:spcBef>
                <a:spcPts val="400"/>
              </a:spcBef>
              <a:spcAft>
                <a:spcPts val="0"/>
              </a:spcAft>
              <a:buSzPts val="1100"/>
              <a:buNone/>
              <a:defRPr sz="1200"/>
            </a:lvl2pPr>
            <a:lvl3pPr lvl="2" rtl="0" algn="ctr">
              <a:lnSpc>
                <a:spcPct val="100000"/>
              </a:lnSpc>
              <a:spcBef>
                <a:spcPts val="400"/>
              </a:spcBef>
              <a:spcAft>
                <a:spcPts val="0"/>
              </a:spcAft>
              <a:buSzPts val="1100"/>
              <a:buNone/>
              <a:defRPr sz="1200"/>
            </a:lvl3pPr>
            <a:lvl4pPr lvl="3" rtl="0" algn="ctr">
              <a:lnSpc>
                <a:spcPct val="100000"/>
              </a:lnSpc>
              <a:spcBef>
                <a:spcPts val="400"/>
              </a:spcBef>
              <a:spcAft>
                <a:spcPts val="0"/>
              </a:spcAft>
              <a:buSzPts val="1100"/>
              <a:buNone/>
              <a:defRPr sz="1200"/>
            </a:lvl4pPr>
            <a:lvl5pPr lvl="4" rtl="0" algn="ctr">
              <a:lnSpc>
                <a:spcPct val="100000"/>
              </a:lnSpc>
              <a:spcBef>
                <a:spcPts val="400"/>
              </a:spcBef>
              <a:spcAft>
                <a:spcPts val="0"/>
              </a:spcAft>
              <a:buSzPts val="1100"/>
              <a:buNone/>
              <a:defRPr sz="1200"/>
            </a:lvl5pPr>
            <a:lvl6pPr lvl="5" rtl="0" algn="ctr">
              <a:lnSpc>
                <a:spcPct val="100000"/>
              </a:lnSpc>
              <a:spcBef>
                <a:spcPts val="400"/>
              </a:spcBef>
              <a:spcAft>
                <a:spcPts val="0"/>
              </a:spcAft>
              <a:buSzPts val="1100"/>
              <a:buNone/>
              <a:defRPr sz="1200"/>
            </a:lvl6pPr>
            <a:lvl7pPr lvl="6" rtl="0" algn="ctr">
              <a:lnSpc>
                <a:spcPct val="100000"/>
              </a:lnSpc>
              <a:spcBef>
                <a:spcPts val="400"/>
              </a:spcBef>
              <a:spcAft>
                <a:spcPts val="0"/>
              </a:spcAft>
              <a:buSzPts val="1100"/>
              <a:buNone/>
              <a:defRPr sz="1200"/>
            </a:lvl7pPr>
            <a:lvl8pPr lvl="7" rtl="0" algn="ctr">
              <a:lnSpc>
                <a:spcPct val="100000"/>
              </a:lnSpc>
              <a:spcBef>
                <a:spcPts val="400"/>
              </a:spcBef>
              <a:spcAft>
                <a:spcPts val="0"/>
              </a:spcAft>
              <a:buSzPts val="1100"/>
              <a:buNone/>
              <a:defRPr sz="1200"/>
            </a:lvl8pPr>
            <a:lvl9pPr lvl="8" rtl="0" algn="ctr">
              <a:lnSpc>
                <a:spcPct val="100000"/>
              </a:lnSpc>
              <a:spcBef>
                <a:spcPts val="400"/>
              </a:spcBef>
              <a:spcAft>
                <a:spcPts val="400"/>
              </a:spcAft>
              <a:buSzPts val="1100"/>
              <a:buNone/>
              <a:defRPr sz="1200"/>
            </a:lvl9pPr>
          </a:lstStyle>
          <a:p/>
        </p:txBody>
      </p:sp>
      <p:sp>
        <p:nvSpPr>
          <p:cNvPr id="1341" name="Google Shape;1341;p137"/>
          <p:cNvSpPr txBox="1"/>
          <p:nvPr>
            <p:ph idx="4" type="subTitle"/>
          </p:nvPr>
        </p:nvSpPr>
        <p:spPr>
          <a:xfrm>
            <a:off x="3441600" y="2872256"/>
            <a:ext cx="2260800" cy="664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b="1"/>
            </a:lvl1pPr>
            <a:lvl2pPr lvl="1" rtl="0" algn="ctr">
              <a:lnSpc>
                <a:spcPct val="100000"/>
              </a:lnSpc>
              <a:spcBef>
                <a:spcPts val="400"/>
              </a:spcBef>
              <a:spcAft>
                <a:spcPts val="0"/>
              </a:spcAft>
              <a:buSzPts val="1100"/>
              <a:buNone/>
              <a:defRPr/>
            </a:lvl2pPr>
            <a:lvl3pPr lvl="2" rtl="0" algn="ctr">
              <a:lnSpc>
                <a:spcPct val="100000"/>
              </a:lnSpc>
              <a:spcBef>
                <a:spcPts val="400"/>
              </a:spcBef>
              <a:spcAft>
                <a:spcPts val="0"/>
              </a:spcAft>
              <a:buSzPts val="1100"/>
              <a:buNone/>
              <a:defRPr/>
            </a:lvl3pPr>
            <a:lvl4pPr lvl="3" rtl="0" algn="ctr">
              <a:lnSpc>
                <a:spcPct val="100000"/>
              </a:lnSpc>
              <a:spcBef>
                <a:spcPts val="400"/>
              </a:spcBef>
              <a:spcAft>
                <a:spcPts val="0"/>
              </a:spcAft>
              <a:buSzPts val="1100"/>
              <a:buNone/>
              <a:defRPr/>
            </a:lvl4pPr>
            <a:lvl5pPr lvl="4" rtl="0" algn="ctr">
              <a:lnSpc>
                <a:spcPct val="100000"/>
              </a:lnSpc>
              <a:spcBef>
                <a:spcPts val="400"/>
              </a:spcBef>
              <a:spcAft>
                <a:spcPts val="0"/>
              </a:spcAft>
              <a:buSzPts val="1100"/>
              <a:buNone/>
              <a:defRPr/>
            </a:lvl5pPr>
            <a:lvl6pPr lvl="5" rtl="0" algn="ctr">
              <a:lnSpc>
                <a:spcPct val="100000"/>
              </a:lnSpc>
              <a:spcBef>
                <a:spcPts val="400"/>
              </a:spcBef>
              <a:spcAft>
                <a:spcPts val="0"/>
              </a:spcAft>
              <a:buSzPts val="1100"/>
              <a:buNone/>
              <a:defRPr/>
            </a:lvl6pPr>
            <a:lvl7pPr lvl="6" rtl="0" algn="ctr">
              <a:lnSpc>
                <a:spcPct val="100000"/>
              </a:lnSpc>
              <a:spcBef>
                <a:spcPts val="400"/>
              </a:spcBef>
              <a:spcAft>
                <a:spcPts val="0"/>
              </a:spcAft>
              <a:buSzPts val="1100"/>
              <a:buNone/>
              <a:defRPr/>
            </a:lvl7pPr>
            <a:lvl8pPr lvl="7" rtl="0" algn="ctr">
              <a:lnSpc>
                <a:spcPct val="100000"/>
              </a:lnSpc>
              <a:spcBef>
                <a:spcPts val="400"/>
              </a:spcBef>
              <a:spcAft>
                <a:spcPts val="0"/>
              </a:spcAft>
              <a:buSzPts val="1100"/>
              <a:buNone/>
              <a:defRPr/>
            </a:lvl8pPr>
            <a:lvl9pPr lvl="8" rtl="0" algn="ctr">
              <a:lnSpc>
                <a:spcPct val="100000"/>
              </a:lnSpc>
              <a:spcBef>
                <a:spcPts val="400"/>
              </a:spcBef>
              <a:spcAft>
                <a:spcPts val="400"/>
              </a:spcAft>
              <a:buSzPts val="1100"/>
              <a:buNone/>
              <a:defRPr/>
            </a:lvl9pPr>
          </a:lstStyle>
          <a:p/>
        </p:txBody>
      </p:sp>
      <p:sp>
        <p:nvSpPr>
          <p:cNvPr id="1342" name="Google Shape;1342;p137"/>
          <p:cNvSpPr txBox="1"/>
          <p:nvPr>
            <p:ph idx="5" type="subTitle"/>
          </p:nvPr>
        </p:nvSpPr>
        <p:spPr>
          <a:xfrm>
            <a:off x="6056550" y="3536456"/>
            <a:ext cx="2260800" cy="664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200"/>
              <a:buNone/>
              <a:defRPr sz="1200"/>
            </a:lvl1pPr>
            <a:lvl2pPr lvl="1" rtl="0" algn="ctr">
              <a:lnSpc>
                <a:spcPct val="100000"/>
              </a:lnSpc>
              <a:spcBef>
                <a:spcPts val="400"/>
              </a:spcBef>
              <a:spcAft>
                <a:spcPts val="0"/>
              </a:spcAft>
              <a:buSzPts val="1100"/>
              <a:buNone/>
              <a:defRPr sz="1200"/>
            </a:lvl2pPr>
            <a:lvl3pPr lvl="2" rtl="0" algn="ctr">
              <a:lnSpc>
                <a:spcPct val="100000"/>
              </a:lnSpc>
              <a:spcBef>
                <a:spcPts val="400"/>
              </a:spcBef>
              <a:spcAft>
                <a:spcPts val="0"/>
              </a:spcAft>
              <a:buSzPts val="1100"/>
              <a:buNone/>
              <a:defRPr sz="1200"/>
            </a:lvl3pPr>
            <a:lvl4pPr lvl="3" rtl="0" algn="ctr">
              <a:lnSpc>
                <a:spcPct val="100000"/>
              </a:lnSpc>
              <a:spcBef>
                <a:spcPts val="400"/>
              </a:spcBef>
              <a:spcAft>
                <a:spcPts val="0"/>
              </a:spcAft>
              <a:buSzPts val="1100"/>
              <a:buNone/>
              <a:defRPr sz="1200"/>
            </a:lvl4pPr>
            <a:lvl5pPr lvl="4" rtl="0" algn="ctr">
              <a:lnSpc>
                <a:spcPct val="100000"/>
              </a:lnSpc>
              <a:spcBef>
                <a:spcPts val="400"/>
              </a:spcBef>
              <a:spcAft>
                <a:spcPts val="0"/>
              </a:spcAft>
              <a:buSzPts val="1100"/>
              <a:buNone/>
              <a:defRPr sz="1200"/>
            </a:lvl5pPr>
            <a:lvl6pPr lvl="5" rtl="0" algn="ctr">
              <a:lnSpc>
                <a:spcPct val="100000"/>
              </a:lnSpc>
              <a:spcBef>
                <a:spcPts val="400"/>
              </a:spcBef>
              <a:spcAft>
                <a:spcPts val="0"/>
              </a:spcAft>
              <a:buSzPts val="1100"/>
              <a:buNone/>
              <a:defRPr sz="1200"/>
            </a:lvl6pPr>
            <a:lvl7pPr lvl="6" rtl="0" algn="ctr">
              <a:lnSpc>
                <a:spcPct val="100000"/>
              </a:lnSpc>
              <a:spcBef>
                <a:spcPts val="400"/>
              </a:spcBef>
              <a:spcAft>
                <a:spcPts val="0"/>
              </a:spcAft>
              <a:buSzPts val="1100"/>
              <a:buNone/>
              <a:defRPr sz="1200"/>
            </a:lvl7pPr>
            <a:lvl8pPr lvl="7" rtl="0" algn="ctr">
              <a:lnSpc>
                <a:spcPct val="100000"/>
              </a:lnSpc>
              <a:spcBef>
                <a:spcPts val="400"/>
              </a:spcBef>
              <a:spcAft>
                <a:spcPts val="0"/>
              </a:spcAft>
              <a:buSzPts val="1100"/>
              <a:buNone/>
              <a:defRPr sz="1200"/>
            </a:lvl8pPr>
            <a:lvl9pPr lvl="8" rtl="0" algn="ctr">
              <a:lnSpc>
                <a:spcPct val="100000"/>
              </a:lnSpc>
              <a:spcBef>
                <a:spcPts val="400"/>
              </a:spcBef>
              <a:spcAft>
                <a:spcPts val="400"/>
              </a:spcAft>
              <a:buSzPts val="1100"/>
              <a:buNone/>
              <a:defRPr sz="1200"/>
            </a:lvl9pPr>
          </a:lstStyle>
          <a:p/>
        </p:txBody>
      </p:sp>
      <p:sp>
        <p:nvSpPr>
          <p:cNvPr id="1343" name="Google Shape;1343;p137"/>
          <p:cNvSpPr txBox="1"/>
          <p:nvPr>
            <p:ph idx="6" type="subTitle"/>
          </p:nvPr>
        </p:nvSpPr>
        <p:spPr>
          <a:xfrm>
            <a:off x="6056550" y="2872256"/>
            <a:ext cx="2260800" cy="6642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b="1"/>
            </a:lvl1pPr>
            <a:lvl2pPr lvl="1" rtl="0" algn="ctr">
              <a:lnSpc>
                <a:spcPct val="100000"/>
              </a:lnSpc>
              <a:spcBef>
                <a:spcPts val="400"/>
              </a:spcBef>
              <a:spcAft>
                <a:spcPts val="0"/>
              </a:spcAft>
              <a:buSzPts val="1100"/>
              <a:buNone/>
              <a:defRPr/>
            </a:lvl2pPr>
            <a:lvl3pPr lvl="2" rtl="0" algn="ctr">
              <a:lnSpc>
                <a:spcPct val="100000"/>
              </a:lnSpc>
              <a:spcBef>
                <a:spcPts val="400"/>
              </a:spcBef>
              <a:spcAft>
                <a:spcPts val="0"/>
              </a:spcAft>
              <a:buSzPts val="1100"/>
              <a:buNone/>
              <a:defRPr/>
            </a:lvl3pPr>
            <a:lvl4pPr lvl="3" rtl="0" algn="ctr">
              <a:lnSpc>
                <a:spcPct val="100000"/>
              </a:lnSpc>
              <a:spcBef>
                <a:spcPts val="400"/>
              </a:spcBef>
              <a:spcAft>
                <a:spcPts val="0"/>
              </a:spcAft>
              <a:buSzPts val="1100"/>
              <a:buNone/>
              <a:defRPr/>
            </a:lvl4pPr>
            <a:lvl5pPr lvl="4" rtl="0" algn="ctr">
              <a:lnSpc>
                <a:spcPct val="100000"/>
              </a:lnSpc>
              <a:spcBef>
                <a:spcPts val="400"/>
              </a:spcBef>
              <a:spcAft>
                <a:spcPts val="0"/>
              </a:spcAft>
              <a:buSzPts val="1100"/>
              <a:buNone/>
              <a:defRPr/>
            </a:lvl5pPr>
            <a:lvl6pPr lvl="5" rtl="0" algn="ctr">
              <a:lnSpc>
                <a:spcPct val="100000"/>
              </a:lnSpc>
              <a:spcBef>
                <a:spcPts val="400"/>
              </a:spcBef>
              <a:spcAft>
                <a:spcPts val="0"/>
              </a:spcAft>
              <a:buSzPts val="1100"/>
              <a:buNone/>
              <a:defRPr/>
            </a:lvl6pPr>
            <a:lvl7pPr lvl="6" rtl="0" algn="ctr">
              <a:lnSpc>
                <a:spcPct val="100000"/>
              </a:lnSpc>
              <a:spcBef>
                <a:spcPts val="400"/>
              </a:spcBef>
              <a:spcAft>
                <a:spcPts val="0"/>
              </a:spcAft>
              <a:buSzPts val="1100"/>
              <a:buNone/>
              <a:defRPr/>
            </a:lvl7pPr>
            <a:lvl8pPr lvl="7" rtl="0" algn="ctr">
              <a:lnSpc>
                <a:spcPct val="100000"/>
              </a:lnSpc>
              <a:spcBef>
                <a:spcPts val="400"/>
              </a:spcBef>
              <a:spcAft>
                <a:spcPts val="0"/>
              </a:spcAft>
              <a:buSzPts val="1100"/>
              <a:buNone/>
              <a:defRPr/>
            </a:lvl8pPr>
            <a:lvl9pPr lvl="8" rtl="0" algn="ctr">
              <a:lnSpc>
                <a:spcPct val="100000"/>
              </a:lnSpc>
              <a:spcBef>
                <a:spcPts val="400"/>
              </a:spcBef>
              <a:spcAft>
                <a:spcPts val="400"/>
              </a:spcAft>
              <a:buSzPts val="1100"/>
              <a:buNone/>
              <a:defRPr/>
            </a:lvl9pPr>
          </a:lstStyle>
          <a:p/>
        </p:txBody>
      </p:sp>
      <p:sp>
        <p:nvSpPr>
          <p:cNvPr id="1344" name="Google Shape;1344;p137"/>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45" name="Google Shape;1345;p137"/>
          <p:cNvSpPr txBox="1"/>
          <p:nvPr>
            <p:ph idx="7" type="subTitle"/>
          </p:nvPr>
        </p:nvSpPr>
        <p:spPr>
          <a:xfrm>
            <a:off x="826650" y="929775"/>
            <a:ext cx="75582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Interior data two callouts 1">
    <p:spTree>
      <p:nvGrpSpPr>
        <p:cNvPr id="1346" name="Shape 1346"/>
        <p:cNvGrpSpPr/>
        <p:nvPr/>
      </p:nvGrpSpPr>
      <p:grpSpPr>
        <a:xfrm>
          <a:off x="0" y="0"/>
          <a:ext cx="0" cy="0"/>
          <a:chOff x="0" y="0"/>
          <a:chExt cx="0" cy="0"/>
        </a:xfrm>
      </p:grpSpPr>
      <p:sp>
        <p:nvSpPr>
          <p:cNvPr id="1347" name="Google Shape;1347;p138"/>
          <p:cNvSpPr txBox="1"/>
          <p:nvPr>
            <p:ph idx="1" type="subTitle"/>
          </p:nvPr>
        </p:nvSpPr>
        <p:spPr>
          <a:xfrm>
            <a:off x="267401" y="41587"/>
            <a:ext cx="3861600" cy="2415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FF0000"/>
              </a:buClr>
              <a:buSzPts val="700"/>
              <a:buFont typeface="Red Hat Text Medium"/>
              <a:buNone/>
              <a:defRPr sz="700">
                <a:solidFill>
                  <a:srgbClr val="FF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9pPr>
          </a:lstStyle>
          <a:p/>
        </p:txBody>
      </p:sp>
      <p:sp>
        <p:nvSpPr>
          <p:cNvPr id="1348" name="Google Shape;1348;p138"/>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349" name="Google Shape;1349;p138"/>
          <p:cNvCxnSpPr/>
          <p:nvPr/>
        </p:nvCxnSpPr>
        <p:spPr>
          <a:xfrm rot="10800000">
            <a:off x="335831" y="150"/>
            <a:ext cx="0" cy="664800"/>
          </a:xfrm>
          <a:prstGeom prst="straightConnector1">
            <a:avLst/>
          </a:prstGeom>
          <a:noFill/>
          <a:ln cap="flat" cmpd="sng" w="9525">
            <a:solidFill>
              <a:srgbClr val="FF0000"/>
            </a:solidFill>
            <a:prstDash val="solid"/>
            <a:round/>
            <a:headEnd len="sm" w="sm" type="none"/>
            <a:tailEnd len="sm" w="sm" type="none"/>
          </a:ln>
        </p:spPr>
      </p:cxnSp>
      <p:cxnSp>
        <p:nvCxnSpPr>
          <p:cNvPr id="1350" name="Google Shape;1350;p138"/>
          <p:cNvCxnSpPr/>
          <p:nvPr/>
        </p:nvCxnSpPr>
        <p:spPr>
          <a:xfrm rot="10800000">
            <a:off x="335825" y="4800900"/>
            <a:ext cx="0" cy="342600"/>
          </a:xfrm>
          <a:prstGeom prst="straightConnector1">
            <a:avLst/>
          </a:prstGeom>
          <a:noFill/>
          <a:ln cap="flat" cmpd="sng" w="9525">
            <a:solidFill>
              <a:srgbClr val="FF0000"/>
            </a:solidFill>
            <a:prstDash val="solid"/>
            <a:round/>
            <a:headEnd len="sm" w="sm" type="none"/>
            <a:tailEnd len="sm" w="sm" type="none"/>
          </a:ln>
        </p:spPr>
      </p:cxnSp>
      <p:sp>
        <p:nvSpPr>
          <p:cNvPr id="1351" name="Google Shape;1351;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2" name="Google Shape;1352;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53" name="Google Shape;1353;p138"/>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rgbClr val="FF0000"/>
                </a:solidFill>
              </a:defRPr>
            </a:lvl1pPr>
            <a:lvl2pPr lvl="1" rtl="0" algn="ctr">
              <a:lnSpc>
                <a:spcPct val="140000"/>
              </a:lnSpc>
              <a:spcBef>
                <a:spcPts val="400"/>
              </a:spcBef>
              <a:spcAft>
                <a:spcPts val="0"/>
              </a:spcAft>
              <a:buSzPts val="1100"/>
              <a:buNone/>
              <a:defRPr sz="1400">
                <a:solidFill>
                  <a:srgbClr val="FF0000"/>
                </a:solidFill>
              </a:defRPr>
            </a:lvl2pPr>
            <a:lvl3pPr lvl="2" rtl="0" algn="ctr">
              <a:lnSpc>
                <a:spcPct val="140000"/>
              </a:lnSpc>
              <a:spcBef>
                <a:spcPts val="400"/>
              </a:spcBef>
              <a:spcAft>
                <a:spcPts val="0"/>
              </a:spcAft>
              <a:buSzPts val="1100"/>
              <a:buNone/>
              <a:defRPr sz="1400">
                <a:solidFill>
                  <a:srgbClr val="FF0000"/>
                </a:solidFill>
              </a:defRPr>
            </a:lvl3pPr>
            <a:lvl4pPr lvl="3" rtl="0" algn="ctr">
              <a:lnSpc>
                <a:spcPct val="140000"/>
              </a:lnSpc>
              <a:spcBef>
                <a:spcPts val="400"/>
              </a:spcBef>
              <a:spcAft>
                <a:spcPts val="0"/>
              </a:spcAft>
              <a:buSzPts val="1100"/>
              <a:buNone/>
              <a:defRPr sz="1400">
                <a:solidFill>
                  <a:srgbClr val="FF0000"/>
                </a:solidFill>
              </a:defRPr>
            </a:lvl4pPr>
            <a:lvl5pPr lvl="4" rtl="0" algn="ctr">
              <a:lnSpc>
                <a:spcPct val="140000"/>
              </a:lnSpc>
              <a:spcBef>
                <a:spcPts val="400"/>
              </a:spcBef>
              <a:spcAft>
                <a:spcPts val="0"/>
              </a:spcAft>
              <a:buSzPts val="1100"/>
              <a:buNone/>
              <a:defRPr sz="1400">
                <a:solidFill>
                  <a:srgbClr val="FF0000"/>
                </a:solidFill>
              </a:defRPr>
            </a:lvl5pPr>
            <a:lvl6pPr lvl="5" rtl="0" algn="ctr">
              <a:lnSpc>
                <a:spcPct val="140000"/>
              </a:lnSpc>
              <a:spcBef>
                <a:spcPts val="400"/>
              </a:spcBef>
              <a:spcAft>
                <a:spcPts val="0"/>
              </a:spcAft>
              <a:buSzPts val="1100"/>
              <a:buNone/>
              <a:defRPr sz="1400">
                <a:solidFill>
                  <a:srgbClr val="FF0000"/>
                </a:solidFill>
              </a:defRPr>
            </a:lvl6pPr>
            <a:lvl7pPr lvl="6" rtl="0" algn="ctr">
              <a:lnSpc>
                <a:spcPct val="140000"/>
              </a:lnSpc>
              <a:spcBef>
                <a:spcPts val="400"/>
              </a:spcBef>
              <a:spcAft>
                <a:spcPts val="0"/>
              </a:spcAft>
              <a:buSzPts val="1100"/>
              <a:buNone/>
              <a:defRPr sz="1400">
                <a:solidFill>
                  <a:srgbClr val="FF0000"/>
                </a:solidFill>
              </a:defRPr>
            </a:lvl7pPr>
            <a:lvl8pPr lvl="7" rtl="0" algn="ctr">
              <a:lnSpc>
                <a:spcPct val="140000"/>
              </a:lnSpc>
              <a:spcBef>
                <a:spcPts val="400"/>
              </a:spcBef>
              <a:spcAft>
                <a:spcPts val="0"/>
              </a:spcAft>
              <a:buSzPts val="1100"/>
              <a:buNone/>
              <a:defRPr sz="1400">
                <a:solidFill>
                  <a:srgbClr val="FF0000"/>
                </a:solidFill>
              </a:defRPr>
            </a:lvl8pPr>
            <a:lvl9pPr lvl="8" rtl="0" algn="ctr">
              <a:lnSpc>
                <a:spcPct val="140000"/>
              </a:lnSpc>
              <a:spcBef>
                <a:spcPts val="400"/>
              </a:spcBef>
              <a:spcAft>
                <a:spcPts val="400"/>
              </a:spcAft>
              <a:buSzPts val="1100"/>
              <a:buNone/>
              <a:defRPr sz="1400">
                <a:solidFill>
                  <a:srgbClr val="FF0000"/>
                </a:solidFill>
              </a:defRPr>
            </a:lvl9pPr>
          </a:lstStyle>
          <a:p/>
        </p:txBody>
      </p:sp>
      <p:sp>
        <p:nvSpPr>
          <p:cNvPr id="1354" name="Google Shape;1354;p138"/>
          <p:cNvSpPr txBox="1"/>
          <p:nvPr>
            <p:ph idx="3" type="subTitle"/>
          </p:nvPr>
        </p:nvSpPr>
        <p:spPr>
          <a:xfrm>
            <a:off x="479213" y="4668600"/>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rgbClr val="434343"/>
                </a:solidFill>
              </a:defRPr>
            </a:lvl1pPr>
            <a:lvl2pPr lvl="1" rtl="0" algn="l">
              <a:lnSpc>
                <a:spcPct val="115000"/>
              </a:lnSpc>
              <a:spcBef>
                <a:spcPts val="0"/>
              </a:spcBef>
              <a:spcAft>
                <a:spcPts val="0"/>
              </a:spcAft>
              <a:buSzPts val="1100"/>
              <a:buNone/>
              <a:defRPr sz="600">
                <a:solidFill>
                  <a:srgbClr val="434343"/>
                </a:solidFill>
              </a:defRPr>
            </a:lvl2pPr>
            <a:lvl3pPr lvl="2" rtl="0" algn="l">
              <a:lnSpc>
                <a:spcPct val="115000"/>
              </a:lnSpc>
              <a:spcBef>
                <a:spcPts val="0"/>
              </a:spcBef>
              <a:spcAft>
                <a:spcPts val="0"/>
              </a:spcAft>
              <a:buSzPts val="1100"/>
              <a:buNone/>
              <a:defRPr sz="600">
                <a:solidFill>
                  <a:srgbClr val="434343"/>
                </a:solidFill>
              </a:defRPr>
            </a:lvl3pPr>
            <a:lvl4pPr lvl="3" rtl="0" algn="l">
              <a:lnSpc>
                <a:spcPct val="115000"/>
              </a:lnSpc>
              <a:spcBef>
                <a:spcPts val="0"/>
              </a:spcBef>
              <a:spcAft>
                <a:spcPts val="0"/>
              </a:spcAft>
              <a:buSzPts val="1100"/>
              <a:buNone/>
              <a:defRPr sz="600">
                <a:solidFill>
                  <a:srgbClr val="434343"/>
                </a:solidFill>
              </a:defRPr>
            </a:lvl4pPr>
            <a:lvl5pPr lvl="4" rtl="0" algn="l">
              <a:lnSpc>
                <a:spcPct val="115000"/>
              </a:lnSpc>
              <a:spcBef>
                <a:spcPts val="0"/>
              </a:spcBef>
              <a:spcAft>
                <a:spcPts val="0"/>
              </a:spcAft>
              <a:buSzPts val="1100"/>
              <a:buNone/>
              <a:defRPr sz="600">
                <a:solidFill>
                  <a:srgbClr val="434343"/>
                </a:solidFill>
              </a:defRPr>
            </a:lvl5pPr>
            <a:lvl6pPr lvl="5" rtl="0" algn="l">
              <a:lnSpc>
                <a:spcPct val="115000"/>
              </a:lnSpc>
              <a:spcBef>
                <a:spcPts val="0"/>
              </a:spcBef>
              <a:spcAft>
                <a:spcPts val="0"/>
              </a:spcAft>
              <a:buSzPts val="1100"/>
              <a:buNone/>
              <a:defRPr sz="600">
                <a:solidFill>
                  <a:srgbClr val="434343"/>
                </a:solidFill>
              </a:defRPr>
            </a:lvl6pPr>
            <a:lvl7pPr lvl="6" rtl="0" algn="l">
              <a:lnSpc>
                <a:spcPct val="115000"/>
              </a:lnSpc>
              <a:spcBef>
                <a:spcPts val="0"/>
              </a:spcBef>
              <a:spcAft>
                <a:spcPts val="0"/>
              </a:spcAft>
              <a:buSzPts val="1100"/>
              <a:buNone/>
              <a:defRPr sz="600">
                <a:solidFill>
                  <a:srgbClr val="434343"/>
                </a:solidFill>
              </a:defRPr>
            </a:lvl7pPr>
            <a:lvl8pPr lvl="7" rtl="0" algn="l">
              <a:lnSpc>
                <a:spcPct val="115000"/>
              </a:lnSpc>
              <a:spcBef>
                <a:spcPts val="0"/>
              </a:spcBef>
              <a:spcAft>
                <a:spcPts val="0"/>
              </a:spcAft>
              <a:buSzPts val="1100"/>
              <a:buNone/>
              <a:defRPr sz="600">
                <a:solidFill>
                  <a:srgbClr val="434343"/>
                </a:solidFill>
              </a:defRPr>
            </a:lvl8pPr>
            <a:lvl9pPr lvl="8" rtl="0" algn="l">
              <a:lnSpc>
                <a:spcPct val="115000"/>
              </a:lnSpc>
              <a:spcBef>
                <a:spcPts val="0"/>
              </a:spcBef>
              <a:spcAft>
                <a:spcPts val="0"/>
              </a:spcAft>
              <a:buSzPts val="1100"/>
              <a:buNone/>
              <a:defRPr sz="600">
                <a:solidFill>
                  <a:srgbClr val="434343"/>
                </a:solidFill>
              </a:defRPr>
            </a:lvl9pPr>
          </a:lstStyle>
          <a:p/>
        </p:txBody>
      </p:sp>
      <p:sp>
        <p:nvSpPr>
          <p:cNvPr id="1355" name="Google Shape;1355;p138"/>
          <p:cNvSpPr txBox="1"/>
          <p:nvPr>
            <p:ph idx="4" type="subTitle"/>
          </p:nvPr>
        </p:nvSpPr>
        <p:spPr>
          <a:xfrm>
            <a:off x="2265197" y="2747944"/>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rgbClr val="FF0000"/>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9pPr>
          </a:lstStyle>
          <a:p/>
        </p:txBody>
      </p:sp>
      <p:sp>
        <p:nvSpPr>
          <p:cNvPr id="1356" name="Google Shape;1356;p138"/>
          <p:cNvSpPr txBox="1"/>
          <p:nvPr>
            <p:ph idx="5" type="subTitle"/>
          </p:nvPr>
        </p:nvSpPr>
        <p:spPr>
          <a:xfrm>
            <a:off x="2265197" y="3114863"/>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357" name="Google Shape;1357;p138"/>
          <p:cNvSpPr txBox="1"/>
          <p:nvPr>
            <p:ph idx="6" type="subTitle"/>
          </p:nvPr>
        </p:nvSpPr>
        <p:spPr>
          <a:xfrm>
            <a:off x="4838016" y="2747944"/>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rgbClr val="FF0000"/>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rgbClr val="FF0000"/>
                </a:solidFill>
                <a:latin typeface="Red Hat Text Medium"/>
                <a:ea typeface="Red Hat Text Medium"/>
                <a:cs typeface="Red Hat Text Medium"/>
                <a:sym typeface="Red Hat Text Medium"/>
              </a:defRPr>
            </a:lvl9pPr>
          </a:lstStyle>
          <a:p/>
        </p:txBody>
      </p:sp>
      <p:sp>
        <p:nvSpPr>
          <p:cNvPr id="1358" name="Google Shape;1358;p138"/>
          <p:cNvSpPr txBox="1"/>
          <p:nvPr>
            <p:ph idx="7" type="subTitle"/>
          </p:nvPr>
        </p:nvSpPr>
        <p:spPr>
          <a:xfrm>
            <a:off x="4838016" y="3114863"/>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1359" name="Google Shape;1359;p138"/>
          <p:cNvSpPr/>
          <p:nvPr/>
        </p:nvSpPr>
        <p:spPr>
          <a:xfrm>
            <a:off x="7334663" y="4696331"/>
            <a:ext cx="548700" cy="2415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0" name="Google Shape;1360;p138"/>
          <p:cNvSpPr/>
          <p:nvPr/>
        </p:nvSpPr>
        <p:spPr>
          <a:xfrm>
            <a:off x="7845019" y="232913"/>
            <a:ext cx="960600" cy="2415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1361" name="Shape 1361"/>
        <p:cNvGrpSpPr/>
        <p:nvPr/>
      </p:nvGrpSpPr>
      <p:grpSpPr>
        <a:xfrm>
          <a:off x="0" y="0"/>
          <a:ext cx="0" cy="0"/>
          <a:chOff x="0" y="0"/>
          <a:chExt cx="0" cy="0"/>
        </a:xfrm>
      </p:grpSpPr>
      <p:sp>
        <p:nvSpPr>
          <p:cNvPr id="1362" name="Google Shape;1362;p139"/>
          <p:cNvSpPr/>
          <p:nvPr/>
        </p:nvSpPr>
        <p:spPr>
          <a:xfrm>
            <a:off x="7052050" y="2849225"/>
            <a:ext cx="2091900" cy="185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500" u="none" cap="none" strike="noStrike">
              <a:solidFill>
                <a:srgbClr val="000000"/>
              </a:solidFill>
              <a:latin typeface="Arial"/>
              <a:ea typeface="Arial"/>
              <a:cs typeface="Arial"/>
              <a:sym typeface="Arial"/>
            </a:endParaRPr>
          </a:p>
        </p:txBody>
      </p:sp>
      <p:sp>
        <p:nvSpPr>
          <p:cNvPr id="1363" name="Google Shape;1363;p139"/>
          <p:cNvSpPr/>
          <p:nvPr/>
        </p:nvSpPr>
        <p:spPr>
          <a:xfrm>
            <a:off x="151641" y="4844953"/>
            <a:ext cx="909900" cy="159000"/>
          </a:xfrm>
          <a:prstGeom prst="rect">
            <a:avLst/>
          </a:prstGeom>
          <a:solidFill>
            <a:srgbClr val="FFFFFF"/>
          </a:solidFill>
          <a:ln>
            <a:noFill/>
          </a:ln>
        </p:spPr>
        <p:txBody>
          <a:bodyPr anchorCtr="0" anchor="ctr" bIns="34300" lIns="34300" spcFirstLastPara="1" rIns="34300" wrap="square" tIns="343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4" name="Google Shape;1364;p139"/>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Interior white 10">
    <p:spTree>
      <p:nvGrpSpPr>
        <p:cNvPr id="1365" name="Shape 1365"/>
        <p:cNvGrpSpPr/>
        <p:nvPr/>
      </p:nvGrpSpPr>
      <p:grpSpPr>
        <a:xfrm>
          <a:off x="0" y="0"/>
          <a:ext cx="0" cy="0"/>
          <a:chOff x="0" y="0"/>
          <a:chExt cx="0" cy="0"/>
        </a:xfrm>
      </p:grpSpPr>
      <p:sp>
        <p:nvSpPr>
          <p:cNvPr id="1366" name="Google Shape;1366;p14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1900">
                <a:solidFill>
                  <a:srgbClr val="000000"/>
                </a:solidFill>
              </a:defRPr>
            </a:lvl1pPr>
            <a:lvl2pPr lvl="1" rtl="0" algn="ctr">
              <a:lnSpc>
                <a:spcPct val="130000"/>
              </a:lnSpc>
              <a:spcBef>
                <a:spcPts val="0"/>
              </a:spcBef>
              <a:spcAft>
                <a:spcPts val="0"/>
              </a:spcAft>
              <a:buSzPts val="2600"/>
              <a:buNone/>
              <a:defRPr sz="1900">
                <a:solidFill>
                  <a:srgbClr val="000000"/>
                </a:solidFill>
              </a:defRPr>
            </a:lvl2pPr>
            <a:lvl3pPr lvl="2" rtl="0" algn="ctr">
              <a:lnSpc>
                <a:spcPct val="130000"/>
              </a:lnSpc>
              <a:spcBef>
                <a:spcPts val="0"/>
              </a:spcBef>
              <a:spcAft>
                <a:spcPts val="0"/>
              </a:spcAft>
              <a:buSzPts val="2600"/>
              <a:buNone/>
              <a:defRPr sz="1900">
                <a:solidFill>
                  <a:srgbClr val="000000"/>
                </a:solidFill>
              </a:defRPr>
            </a:lvl3pPr>
            <a:lvl4pPr lvl="3" rtl="0" algn="ctr">
              <a:lnSpc>
                <a:spcPct val="130000"/>
              </a:lnSpc>
              <a:spcBef>
                <a:spcPts val="0"/>
              </a:spcBef>
              <a:spcAft>
                <a:spcPts val="0"/>
              </a:spcAft>
              <a:buSzPts val="2600"/>
              <a:buNone/>
              <a:defRPr sz="1900">
                <a:solidFill>
                  <a:srgbClr val="000000"/>
                </a:solidFill>
              </a:defRPr>
            </a:lvl4pPr>
            <a:lvl5pPr lvl="4" rtl="0" algn="ctr">
              <a:lnSpc>
                <a:spcPct val="130000"/>
              </a:lnSpc>
              <a:spcBef>
                <a:spcPts val="0"/>
              </a:spcBef>
              <a:spcAft>
                <a:spcPts val="0"/>
              </a:spcAft>
              <a:buSzPts val="2600"/>
              <a:buNone/>
              <a:defRPr sz="1900">
                <a:solidFill>
                  <a:srgbClr val="000000"/>
                </a:solidFill>
              </a:defRPr>
            </a:lvl5pPr>
            <a:lvl6pPr lvl="5" rtl="0" algn="ctr">
              <a:lnSpc>
                <a:spcPct val="130000"/>
              </a:lnSpc>
              <a:spcBef>
                <a:spcPts val="0"/>
              </a:spcBef>
              <a:spcAft>
                <a:spcPts val="0"/>
              </a:spcAft>
              <a:buSzPts val="2600"/>
              <a:buNone/>
              <a:defRPr sz="1900">
                <a:solidFill>
                  <a:srgbClr val="000000"/>
                </a:solidFill>
              </a:defRPr>
            </a:lvl6pPr>
            <a:lvl7pPr lvl="6" rtl="0" algn="ctr">
              <a:lnSpc>
                <a:spcPct val="130000"/>
              </a:lnSpc>
              <a:spcBef>
                <a:spcPts val="0"/>
              </a:spcBef>
              <a:spcAft>
                <a:spcPts val="0"/>
              </a:spcAft>
              <a:buSzPts val="2600"/>
              <a:buNone/>
              <a:defRPr sz="1900">
                <a:solidFill>
                  <a:srgbClr val="000000"/>
                </a:solidFill>
              </a:defRPr>
            </a:lvl7pPr>
            <a:lvl8pPr lvl="7" rtl="0" algn="ctr">
              <a:lnSpc>
                <a:spcPct val="130000"/>
              </a:lnSpc>
              <a:spcBef>
                <a:spcPts val="0"/>
              </a:spcBef>
              <a:spcAft>
                <a:spcPts val="0"/>
              </a:spcAft>
              <a:buSzPts val="2600"/>
              <a:buNone/>
              <a:defRPr sz="1900">
                <a:solidFill>
                  <a:srgbClr val="000000"/>
                </a:solidFill>
              </a:defRPr>
            </a:lvl8pPr>
            <a:lvl9pPr lvl="8" rtl="0" algn="ctr">
              <a:lnSpc>
                <a:spcPct val="130000"/>
              </a:lnSpc>
              <a:spcBef>
                <a:spcPts val="0"/>
              </a:spcBef>
              <a:spcAft>
                <a:spcPts val="0"/>
              </a:spcAft>
              <a:buSzPts val="2600"/>
              <a:buNone/>
              <a:defRPr sz="1900">
                <a:solidFill>
                  <a:srgbClr val="000000"/>
                </a:solidFill>
              </a:defRPr>
            </a:lvl9pPr>
          </a:lstStyle>
          <a:p/>
        </p:txBody>
      </p:sp>
      <p:cxnSp>
        <p:nvCxnSpPr>
          <p:cNvPr id="1367" name="Google Shape;1367;p14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368" name="Google Shape;1368;p140"/>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sp>
        <p:nvSpPr>
          <p:cNvPr id="1369" name="Google Shape;1369;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70" name="Google Shape;1370;p14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INTERNAL USE</a:t>
            </a:r>
            <a:endParaRPr b="0" i="0" sz="600" u="none" cap="none" strike="noStrike">
              <a:solidFill>
                <a:srgbClr val="666666"/>
              </a:solidFill>
              <a:latin typeface="Overpass Light"/>
              <a:ea typeface="Overpass Light"/>
              <a:cs typeface="Overpass Light"/>
              <a:sym typeface="Overpass Light"/>
            </a:endParaRPr>
          </a:p>
        </p:txBody>
      </p:sp>
      <p:pic>
        <p:nvPicPr>
          <p:cNvPr id="1371" name="Google Shape;1371;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2" name="Google Shape;1372;p140"/>
          <p:cNvSpPr txBox="1"/>
          <p:nvPr>
            <p:ph idx="1"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400">
                <a:solidFill>
                  <a:srgbClr val="4D4D4F"/>
                </a:solidFill>
              </a:defRPr>
            </a:lvl1pPr>
            <a:lvl2pPr lvl="1" rtl="0" algn="l">
              <a:lnSpc>
                <a:spcPct val="142000"/>
              </a:lnSpc>
              <a:spcBef>
                <a:spcPts val="0"/>
              </a:spcBef>
              <a:spcAft>
                <a:spcPts val="0"/>
              </a:spcAft>
              <a:buSzPts val="1100"/>
              <a:buNone/>
              <a:defRPr sz="400">
                <a:solidFill>
                  <a:srgbClr val="4D4D4F"/>
                </a:solidFill>
              </a:defRPr>
            </a:lvl2pPr>
            <a:lvl3pPr lvl="2" rtl="0" algn="l">
              <a:lnSpc>
                <a:spcPct val="142000"/>
              </a:lnSpc>
              <a:spcBef>
                <a:spcPts val="0"/>
              </a:spcBef>
              <a:spcAft>
                <a:spcPts val="0"/>
              </a:spcAft>
              <a:buSzPts val="1100"/>
              <a:buNone/>
              <a:defRPr sz="400">
                <a:solidFill>
                  <a:srgbClr val="4D4D4F"/>
                </a:solidFill>
              </a:defRPr>
            </a:lvl3pPr>
            <a:lvl4pPr lvl="3" rtl="0" algn="l">
              <a:lnSpc>
                <a:spcPct val="142000"/>
              </a:lnSpc>
              <a:spcBef>
                <a:spcPts val="0"/>
              </a:spcBef>
              <a:spcAft>
                <a:spcPts val="0"/>
              </a:spcAft>
              <a:buSzPts val="1100"/>
              <a:buNone/>
              <a:defRPr sz="400">
                <a:solidFill>
                  <a:srgbClr val="4D4D4F"/>
                </a:solidFill>
              </a:defRPr>
            </a:lvl4pPr>
            <a:lvl5pPr lvl="4" rtl="0" algn="l">
              <a:lnSpc>
                <a:spcPct val="142000"/>
              </a:lnSpc>
              <a:spcBef>
                <a:spcPts val="0"/>
              </a:spcBef>
              <a:spcAft>
                <a:spcPts val="0"/>
              </a:spcAft>
              <a:buSzPts val="1100"/>
              <a:buNone/>
              <a:defRPr sz="400">
                <a:solidFill>
                  <a:srgbClr val="4D4D4F"/>
                </a:solidFill>
              </a:defRPr>
            </a:lvl5pPr>
            <a:lvl6pPr lvl="5" rtl="0" algn="l">
              <a:lnSpc>
                <a:spcPct val="142000"/>
              </a:lnSpc>
              <a:spcBef>
                <a:spcPts val="0"/>
              </a:spcBef>
              <a:spcAft>
                <a:spcPts val="0"/>
              </a:spcAft>
              <a:buSzPts val="1100"/>
              <a:buNone/>
              <a:defRPr sz="400">
                <a:solidFill>
                  <a:srgbClr val="4D4D4F"/>
                </a:solidFill>
              </a:defRPr>
            </a:lvl6pPr>
            <a:lvl7pPr lvl="6" rtl="0" algn="l">
              <a:lnSpc>
                <a:spcPct val="142000"/>
              </a:lnSpc>
              <a:spcBef>
                <a:spcPts val="0"/>
              </a:spcBef>
              <a:spcAft>
                <a:spcPts val="0"/>
              </a:spcAft>
              <a:buSzPts val="1100"/>
              <a:buNone/>
              <a:defRPr sz="400">
                <a:solidFill>
                  <a:srgbClr val="4D4D4F"/>
                </a:solidFill>
              </a:defRPr>
            </a:lvl7pPr>
            <a:lvl8pPr lvl="7" rtl="0" algn="l">
              <a:lnSpc>
                <a:spcPct val="142000"/>
              </a:lnSpc>
              <a:spcBef>
                <a:spcPts val="0"/>
              </a:spcBef>
              <a:spcAft>
                <a:spcPts val="0"/>
              </a:spcAft>
              <a:buSzPts val="1100"/>
              <a:buNone/>
              <a:defRPr sz="400">
                <a:solidFill>
                  <a:srgbClr val="4D4D4F"/>
                </a:solidFill>
              </a:defRPr>
            </a:lvl8pPr>
            <a:lvl9pPr lvl="8" rtl="0" algn="l">
              <a:lnSpc>
                <a:spcPct val="142000"/>
              </a:lnSpc>
              <a:spcBef>
                <a:spcPts val="0"/>
              </a:spcBef>
              <a:spcAft>
                <a:spcPts val="0"/>
              </a:spcAft>
              <a:buSzPts val="1100"/>
              <a:buNone/>
              <a:defRPr sz="400">
                <a:solidFill>
                  <a:srgbClr val="4D4D4F"/>
                </a:solidFill>
              </a:defRPr>
            </a:lvl9pPr>
          </a:lstStyle>
          <a:p/>
        </p:txBody>
      </p:sp>
      <p:sp>
        <p:nvSpPr>
          <p:cNvPr id="1373" name="Google Shape;1373;p140"/>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en" sz="600" u="none" cap="none" strike="noStrike">
                <a:solidFill>
                  <a:srgbClr val="4D4D4F"/>
                </a:solidFill>
                <a:latin typeface="Overpass"/>
                <a:ea typeface="Overpass"/>
                <a:cs typeface="Overpass"/>
                <a:sym typeface="Overpass"/>
              </a:rPr>
              <a:t>2019 RED HAT TECH EXCHANGE</a:t>
            </a:r>
            <a:endParaRPr b="1" i="0" sz="600" u="none" cap="none" strike="noStrike">
              <a:solidFill>
                <a:srgbClr val="4D4D4F"/>
              </a:solidFill>
              <a:latin typeface="Overpass"/>
              <a:ea typeface="Overpass"/>
              <a:cs typeface="Overpass"/>
              <a:sym typeface="Overpass"/>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 2">
    <p:spTree>
      <p:nvGrpSpPr>
        <p:cNvPr id="1374" name="Shape 1374"/>
        <p:cNvGrpSpPr/>
        <p:nvPr/>
      </p:nvGrpSpPr>
      <p:grpSpPr>
        <a:xfrm>
          <a:off x="0" y="0"/>
          <a:ext cx="0" cy="0"/>
          <a:chOff x="0" y="0"/>
          <a:chExt cx="0" cy="0"/>
        </a:xfrm>
      </p:grpSpPr>
      <p:sp>
        <p:nvSpPr>
          <p:cNvPr id="1375" name="Google Shape;1375;p141"/>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376" name="Google Shape;1376;p141"/>
          <p:cNvSpPr txBox="1"/>
          <p:nvPr>
            <p:ph idx="1"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292100" lvl="0" marL="457200" rtl="0" algn="l">
              <a:lnSpc>
                <a:spcPct val="140000"/>
              </a:lnSpc>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lgn="l">
              <a:lnSpc>
                <a:spcPct val="140000"/>
              </a:lnSpc>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lgn="l">
              <a:lnSpc>
                <a:spcPct val="140000"/>
              </a:lnSpc>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377" name="Google Shape;1377;p141"/>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378" name="Google Shape;1378;p141"/>
          <p:cNvSpPr txBox="1"/>
          <p:nvPr>
            <p:ph idx="2" type="subTitle"/>
          </p:nvPr>
        </p:nvSpPr>
        <p:spPr>
          <a:xfrm>
            <a:off x="826650" y="929775"/>
            <a:ext cx="7490700" cy="65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atin typeface="Proxima Nova"/>
                <a:ea typeface="Proxima Nova"/>
                <a:cs typeface="Proxima Nova"/>
                <a:sym typeface="Proxima Nova"/>
              </a:defRPr>
            </a:lvl1pPr>
            <a:lvl2pPr lvl="1" rtl="0" algn="l">
              <a:lnSpc>
                <a:spcPct val="100000"/>
              </a:lnSpc>
              <a:spcBef>
                <a:spcPts val="400"/>
              </a:spcBef>
              <a:spcAft>
                <a:spcPts val="0"/>
              </a:spcAft>
              <a:buSzPts val="1100"/>
              <a:buNone/>
              <a:defRPr>
                <a:latin typeface="Proxima Nova"/>
                <a:ea typeface="Proxima Nova"/>
                <a:cs typeface="Proxima Nova"/>
                <a:sym typeface="Proxima Nova"/>
              </a:defRPr>
            </a:lvl2pPr>
            <a:lvl3pPr lvl="2" rtl="0" algn="l">
              <a:lnSpc>
                <a:spcPct val="100000"/>
              </a:lnSpc>
              <a:spcBef>
                <a:spcPts val="400"/>
              </a:spcBef>
              <a:spcAft>
                <a:spcPts val="0"/>
              </a:spcAft>
              <a:buSzPts val="1100"/>
              <a:buNone/>
              <a:defRPr>
                <a:latin typeface="Proxima Nova"/>
                <a:ea typeface="Proxima Nova"/>
                <a:cs typeface="Proxima Nova"/>
                <a:sym typeface="Proxima Nova"/>
              </a:defRPr>
            </a:lvl3pPr>
            <a:lvl4pPr lvl="3" rtl="0" algn="l">
              <a:lnSpc>
                <a:spcPct val="100000"/>
              </a:lnSpc>
              <a:spcBef>
                <a:spcPts val="400"/>
              </a:spcBef>
              <a:spcAft>
                <a:spcPts val="0"/>
              </a:spcAft>
              <a:buSzPts val="1100"/>
              <a:buNone/>
              <a:defRPr>
                <a:latin typeface="Proxima Nova"/>
                <a:ea typeface="Proxima Nova"/>
                <a:cs typeface="Proxima Nova"/>
                <a:sym typeface="Proxima Nova"/>
              </a:defRPr>
            </a:lvl4pPr>
            <a:lvl5pPr lvl="4" rtl="0" algn="l">
              <a:lnSpc>
                <a:spcPct val="100000"/>
              </a:lnSpc>
              <a:spcBef>
                <a:spcPts val="400"/>
              </a:spcBef>
              <a:spcAft>
                <a:spcPts val="0"/>
              </a:spcAft>
              <a:buSzPts val="1100"/>
              <a:buNone/>
              <a:defRPr>
                <a:latin typeface="Proxima Nova"/>
                <a:ea typeface="Proxima Nova"/>
                <a:cs typeface="Proxima Nova"/>
                <a:sym typeface="Proxima Nova"/>
              </a:defRPr>
            </a:lvl5pPr>
            <a:lvl6pPr lvl="5" rtl="0" algn="l">
              <a:lnSpc>
                <a:spcPct val="100000"/>
              </a:lnSpc>
              <a:spcBef>
                <a:spcPts val="400"/>
              </a:spcBef>
              <a:spcAft>
                <a:spcPts val="0"/>
              </a:spcAft>
              <a:buSzPts val="1100"/>
              <a:buNone/>
              <a:defRPr>
                <a:latin typeface="Proxima Nova"/>
                <a:ea typeface="Proxima Nova"/>
                <a:cs typeface="Proxima Nova"/>
                <a:sym typeface="Proxima Nova"/>
              </a:defRPr>
            </a:lvl6pPr>
            <a:lvl7pPr lvl="6" rtl="0" algn="l">
              <a:lnSpc>
                <a:spcPct val="100000"/>
              </a:lnSpc>
              <a:spcBef>
                <a:spcPts val="400"/>
              </a:spcBef>
              <a:spcAft>
                <a:spcPts val="0"/>
              </a:spcAft>
              <a:buSzPts val="1100"/>
              <a:buNone/>
              <a:defRPr>
                <a:latin typeface="Proxima Nova"/>
                <a:ea typeface="Proxima Nova"/>
                <a:cs typeface="Proxima Nova"/>
                <a:sym typeface="Proxima Nova"/>
              </a:defRPr>
            </a:lvl7pPr>
            <a:lvl8pPr lvl="7" rtl="0" algn="l">
              <a:lnSpc>
                <a:spcPct val="100000"/>
              </a:lnSpc>
              <a:spcBef>
                <a:spcPts val="400"/>
              </a:spcBef>
              <a:spcAft>
                <a:spcPts val="0"/>
              </a:spcAft>
              <a:buSzPts val="1100"/>
              <a:buNone/>
              <a:defRPr>
                <a:latin typeface="Proxima Nova"/>
                <a:ea typeface="Proxima Nova"/>
                <a:cs typeface="Proxima Nova"/>
                <a:sym typeface="Proxima Nova"/>
              </a:defRPr>
            </a:lvl8pPr>
            <a:lvl9pPr lvl="8" rtl="0" algn="l">
              <a:lnSpc>
                <a:spcPct val="100000"/>
              </a:lnSpc>
              <a:spcBef>
                <a:spcPts val="400"/>
              </a:spcBef>
              <a:spcAft>
                <a:spcPts val="400"/>
              </a:spcAft>
              <a:buSzPts val="1100"/>
              <a:buNone/>
              <a:defRPr>
                <a:latin typeface="Proxima Nova"/>
                <a:ea typeface="Proxima Nova"/>
                <a:cs typeface="Proxima Nova"/>
                <a:sym typeface="Proxima Nova"/>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headline only 1">
    <p:spTree>
      <p:nvGrpSpPr>
        <p:cNvPr id="1379" name="Shape 1379"/>
        <p:cNvGrpSpPr/>
        <p:nvPr/>
      </p:nvGrpSpPr>
      <p:grpSpPr>
        <a:xfrm>
          <a:off x="0" y="0"/>
          <a:ext cx="0" cy="0"/>
          <a:chOff x="0" y="0"/>
          <a:chExt cx="0" cy="0"/>
        </a:xfrm>
      </p:grpSpPr>
      <p:sp>
        <p:nvSpPr>
          <p:cNvPr id="1380" name="Google Shape;1380;p142"/>
          <p:cNvSpPr txBox="1"/>
          <p:nvPr>
            <p:ph type="title"/>
          </p:nvPr>
        </p:nvSpPr>
        <p:spPr>
          <a:xfrm>
            <a:off x="826650" y="1704884"/>
            <a:ext cx="7490700" cy="1063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381" name="Google Shape;1381;p142"/>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Interior white 13">
    <p:spTree>
      <p:nvGrpSpPr>
        <p:cNvPr id="1382" name="Shape 1382"/>
        <p:cNvGrpSpPr/>
        <p:nvPr/>
      </p:nvGrpSpPr>
      <p:grpSpPr>
        <a:xfrm>
          <a:off x="0" y="0"/>
          <a:ext cx="0" cy="0"/>
          <a:chOff x="0" y="0"/>
          <a:chExt cx="0" cy="0"/>
        </a:xfrm>
      </p:grpSpPr>
      <p:sp>
        <p:nvSpPr>
          <p:cNvPr id="1383" name="Google Shape;1383;p14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84" name="Google Shape;1384;p14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85" name="Google Shape;1385;p14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386" name="Google Shape;1386;p14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87" name="Google Shape;138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88" name="Google Shape;138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89" name="Google Shape;1389;p14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5"/>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7" name="Google Shape;107;p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108" name="Google Shape;108;p1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Interior white 14">
    <p:spTree>
      <p:nvGrpSpPr>
        <p:cNvPr id="1390" name="Shape 1390"/>
        <p:cNvGrpSpPr/>
        <p:nvPr/>
      </p:nvGrpSpPr>
      <p:grpSpPr>
        <a:xfrm>
          <a:off x="0" y="0"/>
          <a:ext cx="0" cy="0"/>
          <a:chOff x="0" y="0"/>
          <a:chExt cx="0" cy="0"/>
        </a:xfrm>
      </p:grpSpPr>
      <p:sp>
        <p:nvSpPr>
          <p:cNvPr id="1391" name="Google Shape;1391;p14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1900">
                <a:solidFill>
                  <a:srgbClr val="000000"/>
                </a:solidFill>
              </a:defRPr>
            </a:lvl1pPr>
            <a:lvl2pPr lvl="1" rtl="0" algn="ctr">
              <a:lnSpc>
                <a:spcPct val="130000"/>
              </a:lnSpc>
              <a:spcBef>
                <a:spcPts val="0"/>
              </a:spcBef>
              <a:spcAft>
                <a:spcPts val="0"/>
              </a:spcAft>
              <a:buSzPts val="2600"/>
              <a:buNone/>
              <a:defRPr sz="1900">
                <a:solidFill>
                  <a:srgbClr val="000000"/>
                </a:solidFill>
              </a:defRPr>
            </a:lvl2pPr>
            <a:lvl3pPr lvl="2" rtl="0" algn="ctr">
              <a:lnSpc>
                <a:spcPct val="130000"/>
              </a:lnSpc>
              <a:spcBef>
                <a:spcPts val="0"/>
              </a:spcBef>
              <a:spcAft>
                <a:spcPts val="0"/>
              </a:spcAft>
              <a:buSzPts val="2600"/>
              <a:buNone/>
              <a:defRPr sz="1900">
                <a:solidFill>
                  <a:srgbClr val="000000"/>
                </a:solidFill>
              </a:defRPr>
            </a:lvl3pPr>
            <a:lvl4pPr lvl="3" rtl="0" algn="ctr">
              <a:lnSpc>
                <a:spcPct val="130000"/>
              </a:lnSpc>
              <a:spcBef>
                <a:spcPts val="0"/>
              </a:spcBef>
              <a:spcAft>
                <a:spcPts val="0"/>
              </a:spcAft>
              <a:buSzPts val="2600"/>
              <a:buNone/>
              <a:defRPr sz="1900">
                <a:solidFill>
                  <a:srgbClr val="000000"/>
                </a:solidFill>
              </a:defRPr>
            </a:lvl4pPr>
            <a:lvl5pPr lvl="4" rtl="0" algn="ctr">
              <a:lnSpc>
                <a:spcPct val="130000"/>
              </a:lnSpc>
              <a:spcBef>
                <a:spcPts val="0"/>
              </a:spcBef>
              <a:spcAft>
                <a:spcPts val="0"/>
              </a:spcAft>
              <a:buSzPts val="2600"/>
              <a:buNone/>
              <a:defRPr sz="1900">
                <a:solidFill>
                  <a:srgbClr val="000000"/>
                </a:solidFill>
              </a:defRPr>
            </a:lvl5pPr>
            <a:lvl6pPr lvl="5" rtl="0" algn="ctr">
              <a:lnSpc>
                <a:spcPct val="130000"/>
              </a:lnSpc>
              <a:spcBef>
                <a:spcPts val="0"/>
              </a:spcBef>
              <a:spcAft>
                <a:spcPts val="0"/>
              </a:spcAft>
              <a:buSzPts val="2600"/>
              <a:buNone/>
              <a:defRPr sz="1900">
                <a:solidFill>
                  <a:srgbClr val="000000"/>
                </a:solidFill>
              </a:defRPr>
            </a:lvl6pPr>
            <a:lvl7pPr lvl="6" rtl="0" algn="ctr">
              <a:lnSpc>
                <a:spcPct val="130000"/>
              </a:lnSpc>
              <a:spcBef>
                <a:spcPts val="0"/>
              </a:spcBef>
              <a:spcAft>
                <a:spcPts val="0"/>
              </a:spcAft>
              <a:buSzPts val="2600"/>
              <a:buNone/>
              <a:defRPr sz="1900">
                <a:solidFill>
                  <a:srgbClr val="000000"/>
                </a:solidFill>
              </a:defRPr>
            </a:lvl7pPr>
            <a:lvl8pPr lvl="7" rtl="0" algn="ctr">
              <a:lnSpc>
                <a:spcPct val="130000"/>
              </a:lnSpc>
              <a:spcBef>
                <a:spcPts val="0"/>
              </a:spcBef>
              <a:spcAft>
                <a:spcPts val="0"/>
              </a:spcAft>
              <a:buSzPts val="2600"/>
              <a:buNone/>
              <a:defRPr sz="1900">
                <a:solidFill>
                  <a:srgbClr val="000000"/>
                </a:solidFill>
              </a:defRPr>
            </a:lvl8pPr>
            <a:lvl9pPr lvl="8" rtl="0" algn="ctr">
              <a:lnSpc>
                <a:spcPct val="130000"/>
              </a:lnSpc>
              <a:spcBef>
                <a:spcPts val="0"/>
              </a:spcBef>
              <a:spcAft>
                <a:spcPts val="0"/>
              </a:spcAft>
              <a:buSzPts val="2600"/>
              <a:buNone/>
              <a:defRPr sz="1900">
                <a:solidFill>
                  <a:srgbClr val="000000"/>
                </a:solidFill>
              </a:defRPr>
            </a:lvl9pPr>
          </a:lstStyle>
          <a:p/>
        </p:txBody>
      </p:sp>
      <p:cxnSp>
        <p:nvCxnSpPr>
          <p:cNvPr id="1392" name="Google Shape;1392;p14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393" name="Google Shape;1393;p144"/>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sp>
        <p:nvSpPr>
          <p:cNvPr id="1394" name="Google Shape;1394;p1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395" name="Google Shape;1395;p144"/>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INTERNAL USE</a:t>
            </a:r>
            <a:endParaRPr b="0" i="0" sz="600" u="none" cap="none" strike="noStrike">
              <a:solidFill>
                <a:srgbClr val="666666"/>
              </a:solidFill>
              <a:latin typeface="Overpass Light"/>
              <a:ea typeface="Overpass Light"/>
              <a:cs typeface="Overpass Light"/>
              <a:sym typeface="Overpass Light"/>
            </a:endParaRPr>
          </a:p>
        </p:txBody>
      </p:sp>
      <p:pic>
        <p:nvPicPr>
          <p:cNvPr id="1396" name="Google Shape;1396;p1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7" name="Google Shape;1397;p144"/>
          <p:cNvSpPr txBox="1"/>
          <p:nvPr>
            <p:ph idx="1"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400">
                <a:solidFill>
                  <a:srgbClr val="4D4D4F"/>
                </a:solidFill>
              </a:defRPr>
            </a:lvl1pPr>
            <a:lvl2pPr lvl="1" rtl="0" algn="l">
              <a:lnSpc>
                <a:spcPct val="142000"/>
              </a:lnSpc>
              <a:spcBef>
                <a:spcPts val="0"/>
              </a:spcBef>
              <a:spcAft>
                <a:spcPts val="0"/>
              </a:spcAft>
              <a:buSzPts val="1100"/>
              <a:buNone/>
              <a:defRPr sz="400">
                <a:solidFill>
                  <a:srgbClr val="4D4D4F"/>
                </a:solidFill>
              </a:defRPr>
            </a:lvl2pPr>
            <a:lvl3pPr lvl="2" rtl="0" algn="l">
              <a:lnSpc>
                <a:spcPct val="142000"/>
              </a:lnSpc>
              <a:spcBef>
                <a:spcPts val="0"/>
              </a:spcBef>
              <a:spcAft>
                <a:spcPts val="0"/>
              </a:spcAft>
              <a:buSzPts val="1100"/>
              <a:buNone/>
              <a:defRPr sz="400">
                <a:solidFill>
                  <a:srgbClr val="4D4D4F"/>
                </a:solidFill>
              </a:defRPr>
            </a:lvl3pPr>
            <a:lvl4pPr lvl="3" rtl="0" algn="l">
              <a:lnSpc>
                <a:spcPct val="142000"/>
              </a:lnSpc>
              <a:spcBef>
                <a:spcPts val="0"/>
              </a:spcBef>
              <a:spcAft>
                <a:spcPts val="0"/>
              </a:spcAft>
              <a:buSzPts val="1100"/>
              <a:buNone/>
              <a:defRPr sz="400">
                <a:solidFill>
                  <a:srgbClr val="4D4D4F"/>
                </a:solidFill>
              </a:defRPr>
            </a:lvl4pPr>
            <a:lvl5pPr lvl="4" rtl="0" algn="l">
              <a:lnSpc>
                <a:spcPct val="142000"/>
              </a:lnSpc>
              <a:spcBef>
                <a:spcPts val="0"/>
              </a:spcBef>
              <a:spcAft>
                <a:spcPts val="0"/>
              </a:spcAft>
              <a:buSzPts val="1100"/>
              <a:buNone/>
              <a:defRPr sz="400">
                <a:solidFill>
                  <a:srgbClr val="4D4D4F"/>
                </a:solidFill>
              </a:defRPr>
            </a:lvl5pPr>
            <a:lvl6pPr lvl="5" rtl="0" algn="l">
              <a:lnSpc>
                <a:spcPct val="142000"/>
              </a:lnSpc>
              <a:spcBef>
                <a:spcPts val="0"/>
              </a:spcBef>
              <a:spcAft>
                <a:spcPts val="0"/>
              </a:spcAft>
              <a:buSzPts val="1100"/>
              <a:buNone/>
              <a:defRPr sz="400">
                <a:solidFill>
                  <a:srgbClr val="4D4D4F"/>
                </a:solidFill>
              </a:defRPr>
            </a:lvl6pPr>
            <a:lvl7pPr lvl="6" rtl="0" algn="l">
              <a:lnSpc>
                <a:spcPct val="142000"/>
              </a:lnSpc>
              <a:spcBef>
                <a:spcPts val="0"/>
              </a:spcBef>
              <a:spcAft>
                <a:spcPts val="0"/>
              </a:spcAft>
              <a:buSzPts val="1100"/>
              <a:buNone/>
              <a:defRPr sz="400">
                <a:solidFill>
                  <a:srgbClr val="4D4D4F"/>
                </a:solidFill>
              </a:defRPr>
            </a:lvl7pPr>
            <a:lvl8pPr lvl="7" rtl="0" algn="l">
              <a:lnSpc>
                <a:spcPct val="142000"/>
              </a:lnSpc>
              <a:spcBef>
                <a:spcPts val="0"/>
              </a:spcBef>
              <a:spcAft>
                <a:spcPts val="0"/>
              </a:spcAft>
              <a:buSzPts val="1100"/>
              <a:buNone/>
              <a:defRPr sz="400">
                <a:solidFill>
                  <a:srgbClr val="4D4D4F"/>
                </a:solidFill>
              </a:defRPr>
            </a:lvl8pPr>
            <a:lvl9pPr lvl="8" rtl="0" algn="l">
              <a:lnSpc>
                <a:spcPct val="142000"/>
              </a:lnSpc>
              <a:spcBef>
                <a:spcPts val="0"/>
              </a:spcBef>
              <a:spcAft>
                <a:spcPts val="0"/>
              </a:spcAft>
              <a:buSzPts val="1100"/>
              <a:buNone/>
              <a:defRPr sz="400">
                <a:solidFill>
                  <a:srgbClr val="4D4D4F"/>
                </a:solidFill>
              </a:defRPr>
            </a:lvl9pPr>
          </a:lstStyle>
          <a:p/>
        </p:txBody>
      </p:sp>
      <p:sp>
        <p:nvSpPr>
          <p:cNvPr id="1398" name="Google Shape;1398;p144"/>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i="0" lang="en" sz="600" u="none" cap="none" strike="noStrike">
                <a:solidFill>
                  <a:srgbClr val="4D4D4F"/>
                </a:solidFill>
                <a:latin typeface="Overpass"/>
                <a:ea typeface="Overpass"/>
                <a:cs typeface="Overpass"/>
                <a:sym typeface="Overpass"/>
              </a:rPr>
              <a:t>2019 RED HAT TECH EXCHANGE</a:t>
            </a:r>
            <a:endParaRPr b="1" i="0" sz="600" u="none" cap="none" strike="noStrike">
              <a:solidFill>
                <a:srgbClr val="4D4D4F"/>
              </a:solidFill>
              <a:latin typeface="Overpass"/>
              <a:ea typeface="Overpass"/>
              <a:cs typeface="Overpass"/>
              <a:sym typeface="Overpass"/>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text top, graphic bottom">
    <p:spTree>
      <p:nvGrpSpPr>
        <p:cNvPr id="1399" name="Shape 1399"/>
        <p:cNvGrpSpPr/>
        <p:nvPr/>
      </p:nvGrpSpPr>
      <p:grpSpPr>
        <a:xfrm>
          <a:off x="0" y="0"/>
          <a:ext cx="0" cy="0"/>
          <a:chOff x="0" y="0"/>
          <a:chExt cx="0" cy="0"/>
        </a:xfrm>
      </p:grpSpPr>
      <p:sp>
        <p:nvSpPr>
          <p:cNvPr id="1400" name="Google Shape;1400;p145"/>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145"/>
          <p:cNvSpPr txBox="1"/>
          <p:nvPr>
            <p:ph idx="1" type="body"/>
          </p:nvPr>
        </p:nvSpPr>
        <p:spPr>
          <a:xfrm>
            <a:off x="826650" y="1554319"/>
            <a:ext cx="7490700" cy="393600"/>
          </a:xfrm>
          <a:prstGeom prst="rect">
            <a:avLst/>
          </a:prstGeom>
          <a:noFill/>
          <a:ln>
            <a:noFill/>
          </a:ln>
        </p:spPr>
        <p:txBody>
          <a:bodyPr anchorCtr="0" anchor="b" bIns="0" lIns="0" spcFirstLastPara="1" rIns="0" wrap="square" tIns="0">
            <a:noAutofit/>
          </a:bodyPr>
          <a:lstStyle>
            <a:lvl1pPr indent="-304800" lvl="0" marL="457200" rtl="0" algn="ctr">
              <a:lnSpc>
                <a:spcPct val="140000"/>
              </a:lnSpc>
              <a:spcBef>
                <a:spcPts val="0"/>
              </a:spcBef>
              <a:spcAft>
                <a:spcPts val="0"/>
              </a:spcAft>
              <a:buSzPts val="1200"/>
              <a:buChar char="▸"/>
              <a:defRPr sz="1400"/>
            </a:lvl1pPr>
            <a:lvl2pPr indent="-298450" lvl="1" marL="914400" rtl="0" algn="ctr">
              <a:lnSpc>
                <a:spcPct val="140000"/>
              </a:lnSpc>
              <a:spcBef>
                <a:spcPts val="0"/>
              </a:spcBef>
              <a:spcAft>
                <a:spcPts val="0"/>
              </a:spcAft>
              <a:buSzPts val="1100"/>
              <a:buChar char="･"/>
              <a:defRPr sz="1400"/>
            </a:lvl2pPr>
            <a:lvl3pPr indent="-298450" lvl="2" marL="1371600" rtl="0" algn="ctr">
              <a:lnSpc>
                <a:spcPct val="140000"/>
              </a:lnSpc>
              <a:spcBef>
                <a:spcPts val="0"/>
              </a:spcBef>
              <a:spcAft>
                <a:spcPts val="0"/>
              </a:spcAft>
              <a:buSzPts val="1100"/>
              <a:buChar char="･"/>
              <a:defRPr sz="1400"/>
            </a:lvl3pPr>
            <a:lvl4pPr indent="-298450" lvl="3" marL="1828800" rtl="0" algn="ctr">
              <a:lnSpc>
                <a:spcPct val="140000"/>
              </a:lnSpc>
              <a:spcBef>
                <a:spcPts val="0"/>
              </a:spcBef>
              <a:spcAft>
                <a:spcPts val="0"/>
              </a:spcAft>
              <a:buSzPts val="1100"/>
              <a:buChar char="･"/>
              <a:defRPr sz="1400"/>
            </a:lvl4pPr>
            <a:lvl5pPr indent="-298450" lvl="4" marL="2286000" rtl="0" algn="ctr">
              <a:lnSpc>
                <a:spcPct val="140000"/>
              </a:lnSpc>
              <a:spcBef>
                <a:spcPts val="0"/>
              </a:spcBef>
              <a:spcAft>
                <a:spcPts val="0"/>
              </a:spcAft>
              <a:buSzPts val="1100"/>
              <a:buChar char="･"/>
              <a:defRPr sz="1400"/>
            </a:lvl5pPr>
            <a:lvl6pPr indent="-298450" lvl="5" marL="2743200" rtl="0" algn="ctr">
              <a:lnSpc>
                <a:spcPct val="140000"/>
              </a:lnSpc>
              <a:spcBef>
                <a:spcPts val="0"/>
              </a:spcBef>
              <a:spcAft>
                <a:spcPts val="0"/>
              </a:spcAft>
              <a:buSzPts val="1100"/>
              <a:buChar char="･"/>
              <a:defRPr sz="1400"/>
            </a:lvl6pPr>
            <a:lvl7pPr indent="-298450" lvl="6" marL="3200400" rtl="0" algn="ctr">
              <a:lnSpc>
                <a:spcPct val="140000"/>
              </a:lnSpc>
              <a:spcBef>
                <a:spcPts val="0"/>
              </a:spcBef>
              <a:spcAft>
                <a:spcPts val="0"/>
              </a:spcAft>
              <a:buSzPts val="1100"/>
              <a:buChar char="･"/>
              <a:defRPr sz="1400"/>
            </a:lvl7pPr>
            <a:lvl8pPr indent="-298450" lvl="7" marL="3657600" rtl="0" algn="ctr">
              <a:lnSpc>
                <a:spcPct val="140000"/>
              </a:lnSpc>
              <a:spcBef>
                <a:spcPts val="0"/>
              </a:spcBef>
              <a:spcAft>
                <a:spcPts val="0"/>
              </a:spcAft>
              <a:buSzPts val="1100"/>
              <a:buChar char="･"/>
              <a:defRPr sz="1400"/>
            </a:lvl8pPr>
            <a:lvl9pPr indent="-298450" lvl="8" marL="4114800" rtl="0" algn="ctr">
              <a:lnSpc>
                <a:spcPct val="140000"/>
              </a:lnSpc>
              <a:spcBef>
                <a:spcPts val="0"/>
              </a:spcBef>
              <a:spcAft>
                <a:spcPts val="0"/>
              </a:spcAft>
              <a:buSzPts val="1100"/>
              <a:buChar char="･"/>
              <a:defRPr sz="1400"/>
            </a:lvl9pPr>
          </a:lstStyle>
          <a:p/>
        </p:txBody>
      </p:sp>
      <p:sp>
        <p:nvSpPr>
          <p:cNvPr id="1402" name="Google Shape;1402;p145"/>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Clr>
                <a:schemeClr val="dk1"/>
              </a:buClr>
              <a:buSzPts val="2600"/>
              <a:buNone/>
              <a:defRPr>
                <a:solidFill>
                  <a:schemeClr val="dk1"/>
                </a:solidFill>
              </a:defRPr>
            </a:lvl2pPr>
            <a:lvl3pPr lvl="2" rtl="0" algn="l">
              <a:lnSpc>
                <a:spcPct val="100000"/>
              </a:lnSpc>
              <a:spcBef>
                <a:spcPts val="0"/>
              </a:spcBef>
              <a:spcAft>
                <a:spcPts val="0"/>
              </a:spcAft>
              <a:buClr>
                <a:schemeClr val="dk1"/>
              </a:buClr>
              <a:buSzPts val="2600"/>
              <a:buNone/>
              <a:defRPr>
                <a:solidFill>
                  <a:schemeClr val="dk1"/>
                </a:solidFill>
              </a:defRPr>
            </a:lvl3pPr>
            <a:lvl4pPr lvl="3" rtl="0" algn="l">
              <a:lnSpc>
                <a:spcPct val="100000"/>
              </a:lnSpc>
              <a:spcBef>
                <a:spcPts val="0"/>
              </a:spcBef>
              <a:spcAft>
                <a:spcPts val="0"/>
              </a:spcAft>
              <a:buClr>
                <a:schemeClr val="dk1"/>
              </a:buClr>
              <a:buSzPts val="2600"/>
              <a:buNone/>
              <a:defRPr>
                <a:solidFill>
                  <a:schemeClr val="dk1"/>
                </a:solidFill>
              </a:defRPr>
            </a:lvl4pPr>
            <a:lvl5pPr lvl="4" rtl="0" algn="l">
              <a:lnSpc>
                <a:spcPct val="100000"/>
              </a:lnSpc>
              <a:spcBef>
                <a:spcPts val="0"/>
              </a:spcBef>
              <a:spcAft>
                <a:spcPts val="0"/>
              </a:spcAft>
              <a:buClr>
                <a:schemeClr val="dk1"/>
              </a:buClr>
              <a:buSzPts val="2600"/>
              <a:buNone/>
              <a:defRPr>
                <a:solidFill>
                  <a:schemeClr val="dk1"/>
                </a:solidFill>
              </a:defRPr>
            </a:lvl5pPr>
            <a:lvl6pPr lvl="5" rtl="0" algn="l">
              <a:lnSpc>
                <a:spcPct val="100000"/>
              </a:lnSpc>
              <a:spcBef>
                <a:spcPts val="0"/>
              </a:spcBef>
              <a:spcAft>
                <a:spcPts val="0"/>
              </a:spcAft>
              <a:buClr>
                <a:schemeClr val="dk1"/>
              </a:buClr>
              <a:buSzPts val="2600"/>
              <a:buNone/>
              <a:defRPr>
                <a:solidFill>
                  <a:schemeClr val="dk1"/>
                </a:solidFill>
              </a:defRPr>
            </a:lvl6pPr>
            <a:lvl7pPr lvl="6" rtl="0" algn="l">
              <a:lnSpc>
                <a:spcPct val="100000"/>
              </a:lnSpc>
              <a:spcBef>
                <a:spcPts val="0"/>
              </a:spcBef>
              <a:spcAft>
                <a:spcPts val="0"/>
              </a:spcAft>
              <a:buClr>
                <a:schemeClr val="dk1"/>
              </a:buClr>
              <a:buSzPts val="2600"/>
              <a:buNone/>
              <a:defRPr>
                <a:solidFill>
                  <a:schemeClr val="dk1"/>
                </a:solidFill>
              </a:defRPr>
            </a:lvl7pPr>
            <a:lvl8pPr lvl="7" rtl="0" algn="l">
              <a:lnSpc>
                <a:spcPct val="100000"/>
              </a:lnSpc>
              <a:spcBef>
                <a:spcPts val="0"/>
              </a:spcBef>
              <a:spcAft>
                <a:spcPts val="0"/>
              </a:spcAft>
              <a:buClr>
                <a:schemeClr val="dk1"/>
              </a:buClr>
              <a:buSzPts val="2600"/>
              <a:buNone/>
              <a:defRPr>
                <a:solidFill>
                  <a:schemeClr val="dk1"/>
                </a:solidFill>
              </a:defRPr>
            </a:lvl8pPr>
            <a:lvl9pPr lvl="8" rtl="0" algn="l">
              <a:lnSpc>
                <a:spcPct val="100000"/>
              </a:lnSpc>
              <a:spcBef>
                <a:spcPts val="0"/>
              </a:spcBef>
              <a:spcAft>
                <a:spcPts val="0"/>
              </a:spcAft>
              <a:buClr>
                <a:schemeClr val="dk1"/>
              </a:buClr>
              <a:buSzPts val="2600"/>
              <a:buNone/>
              <a:defRPr>
                <a:solidFill>
                  <a:schemeClr val="dk1"/>
                </a:solidFill>
              </a:defRPr>
            </a:lvl9pPr>
          </a:lstStyle>
          <a:p/>
        </p:txBody>
      </p:sp>
      <p:sp>
        <p:nvSpPr>
          <p:cNvPr id="1403" name="Google Shape;1403;p145"/>
          <p:cNvSpPr txBox="1"/>
          <p:nvPr>
            <p:ph idx="2"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vl1pPr>
            <a:lvl2pPr lvl="1" rtl="0" algn="l">
              <a:lnSpc>
                <a:spcPct val="100000"/>
              </a:lnSpc>
              <a:spcBef>
                <a:spcPts val="400"/>
              </a:spcBef>
              <a:spcAft>
                <a:spcPts val="0"/>
              </a:spcAft>
              <a:buSzPts val="1100"/>
              <a:buNone/>
              <a:defRPr/>
            </a:lvl2pPr>
            <a:lvl3pPr lvl="2" rtl="0" algn="l">
              <a:lnSpc>
                <a:spcPct val="100000"/>
              </a:lnSpc>
              <a:spcBef>
                <a:spcPts val="400"/>
              </a:spcBef>
              <a:spcAft>
                <a:spcPts val="0"/>
              </a:spcAft>
              <a:buSzPts val="1100"/>
              <a:buNone/>
              <a:defRPr/>
            </a:lvl3pPr>
            <a:lvl4pPr lvl="3" rtl="0" algn="l">
              <a:lnSpc>
                <a:spcPct val="100000"/>
              </a:lnSpc>
              <a:spcBef>
                <a:spcPts val="400"/>
              </a:spcBef>
              <a:spcAft>
                <a:spcPts val="0"/>
              </a:spcAft>
              <a:buSzPts val="1100"/>
              <a:buNone/>
              <a:defRPr/>
            </a:lvl4pPr>
            <a:lvl5pPr lvl="4" rtl="0" algn="l">
              <a:lnSpc>
                <a:spcPct val="100000"/>
              </a:lnSpc>
              <a:spcBef>
                <a:spcPts val="400"/>
              </a:spcBef>
              <a:spcAft>
                <a:spcPts val="0"/>
              </a:spcAft>
              <a:buSzPts val="1100"/>
              <a:buNone/>
              <a:defRPr/>
            </a:lvl5pPr>
            <a:lvl6pPr lvl="5" rtl="0" algn="l">
              <a:lnSpc>
                <a:spcPct val="100000"/>
              </a:lnSpc>
              <a:spcBef>
                <a:spcPts val="400"/>
              </a:spcBef>
              <a:spcAft>
                <a:spcPts val="0"/>
              </a:spcAft>
              <a:buSzPts val="1100"/>
              <a:buNone/>
              <a:defRPr/>
            </a:lvl6pPr>
            <a:lvl7pPr lvl="6" rtl="0" algn="l">
              <a:lnSpc>
                <a:spcPct val="100000"/>
              </a:lnSpc>
              <a:spcBef>
                <a:spcPts val="400"/>
              </a:spcBef>
              <a:spcAft>
                <a:spcPts val="0"/>
              </a:spcAft>
              <a:buSzPts val="1100"/>
              <a:buNone/>
              <a:defRPr/>
            </a:lvl7pPr>
            <a:lvl8pPr lvl="7" rtl="0" algn="l">
              <a:lnSpc>
                <a:spcPct val="100000"/>
              </a:lnSpc>
              <a:spcBef>
                <a:spcPts val="400"/>
              </a:spcBef>
              <a:spcAft>
                <a:spcPts val="0"/>
              </a:spcAft>
              <a:buSzPts val="1100"/>
              <a:buNone/>
              <a:defRPr/>
            </a:lvl8pPr>
            <a:lvl9pPr lvl="8" rtl="0" algn="l">
              <a:lnSpc>
                <a:spcPct val="100000"/>
              </a:lnSpc>
              <a:spcBef>
                <a:spcPts val="400"/>
              </a:spcBef>
              <a:spcAft>
                <a:spcPts val="400"/>
              </a:spcAft>
              <a:buSzPts val="11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text only 3">
    <p:spTree>
      <p:nvGrpSpPr>
        <p:cNvPr id="1404" name="Shape 1404"/>
        <p:cNvGrpSpPr/>
        <p:nvPr/>
      </p:nvGrpSpPr>
      <p:grpSpPr>
        <a:xfrm>
          <a:off x="0" y="0"/>
          <a:ext cx="0" cy="0"/>
          <a:chOff x="0" y="0"/>
          <a:chExt cx="0" cy="0"/>
        </a:xfrm>
      </p:grpSpPr>
      <p:sp>
        <p:nvSpPr>
          <p:cNvPr id="1405" name="Google Shape;1405;p146"/>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406" name="Google Shape;1406;p146"/>
          <p:cNvSpPr txBox="1"/>
          <p:nvPr>
            <p:ph idx="1"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292100" lvl="0" marL="457200" rtl="0" algn="l">
              <a:lnSpc>
                <a:spcPct val="140000"/>
              </a:lnSpc>
              <a:spcBef>
                <a:spcPts val="0"/>
              </a:spcBef>
              <a:spcAft>
                <a:spcPts val="0"/>
              </a:spcAft>
              <a:buSzPts val="1000"/>
              <a:buChar char="▸"/>
              <a:defRPr/>
            </a:lvl1pPr>
            <a:lvl2pPr indent="-292100" lvl="1" marL="914400" rtl="0" algn="l">
              <a:lnSpc>
                <a:spcPct val="140000"/>
              </a:lnSpc>
              <a:spcBef>
                <a:spcPts val="400"/>
              </a:spcBef>
              <a:spcAft>
                <a:spcPts val="0"/>
              </a:spcAft>
              <a:buSzPts val="1000"/>
              <a:buChar char="･"/>
              <a:defRPr/>
            </a:lvl2pPr>
            <a:lvl3pPr indent="-292100" lvl="2" marL="1371600" rtl="0" algn="l">
              <a:lnSpc>
                <a:spcPct val="140000"/>
              </a:lnSpc>
              <a:spcBef>
                <a:spcPts val="400"/>
              </a:spcBef>
              <a:spcAft>
                <a:spcPts val="0"/>
              </a:spcAft>
              <a:buSzPts val="1000"/>
              <a:buChar char="･"/>
              <a:defRPr/>
            </a:lvl3pPr>
            <a:lvl4pPr indent="-292100" lvl="3" marL="1828800" rtl="0" algn="l">
              <a:lnSpc>
                <a:spcPct val="140000"/>
              </a:lnSpc>
              <a:spcBef>
                <a:spcPts val="400"/>
              </a:spcBef>
              <a:spcAft>
                <a:spcPts val="0"/>
              </a:spcAft>
              <a:buSzPts val="1000"/>
              <a:buChar char="･"/>
              <a:defRPr/>
            </a:lvl4pPr>
            <a:lvl5pPr indent="-292100" lvl="4" marL="2286000" rtl="0" algn="l">
              <a:lnSpc>
                <a:spcPct val="140000"/>
              </a:lnSpc>
              <a:spcBef>
                <a:spcPts val="400"/>
              </a:spcBef>
              <a:spcAft>
                <a:spcPts val="0"/>
              </a:spcAft>
              <a:buSzPts val="1000"/>
              <a:buChar char="･"/>
              <a:defRPr/>
            </a:lvl5pPr>
            <a:lvl6pPr indent="-292100" lvl="5" marL="2743200" rtl="0" algn="l">
              <a:lnSpc>
                <a:spcPct val="140000"/>
              </a:lnSpc>
              <a:spcBef>
                <a:spcPts val="400"/>
              </a:spcBef>
              <a:spcAft>
                <a:spcPts val="0"/>
              </a:spcAft>
              <a:buSzPts val="1000"/>
              <a:buChar char="･"/>
              <a:defRPr/>
            </a:lvl6pPr>
            <a:lvl7pPr indent="-292100" lvl="6" marL="3200400" rtl="0" algn="l">
              <a:lnSpc>
                <a:spcPct val="140000"/>
              </a:lnSpc>
              <a:spcBef>
                <a:spcPts val="400"/>
              </a:spcBef>
              <a:spcAft>
                <a:spcPts val="0"/>
              </a:spcAft>
              <a:buSzPts val="1000"/>
              <a:buChar char="･"/>
              <a:defRPr/>
            </a:lvl7pPr>
            <a:lvl8pPr indent="-292100" lvl="7" marL="3657600" rtl="0" algn="l">
              <a:lnSpc>
                <a:spcPct val="140000"/>
              </a:lnSpc>
              <a:spcBef>
                <a:spcPts val="400"/>
              </a:spcBef>
              <a:spcAft>
                <a:spcPts val="0"/>
              </a:spcAft>
              <a:buSzPts val="1000"/>
              <a:buChar char="･"/>
              <a:defRPr/>
            </a:lvl8pPr>
            <a:lvl9pPr indent="-292100" lvl="8" marL="4114800" rtl="0" algn="l">
              <a:lnSpc>
                <a:spcPct val="140000"/>
              </a:lnSpc>
              <a:spcBef>
                <a:spcPts val="400"/>
              </a:spcBef>
              <a:spcAft>
                <a:spcPts val="400"/>
              </a:spcAft>
              <a:buSzPts val="1000"/>
              <a:buChar char="･"/>
              <a:defRPr/>
            </a:lvl9pPr>
          </a:lstStyle>
          <a:p/>
        </p:txBody>
      </p:sp>
      <p:sp>
        <p:nvSpPr>
          <p:cNvPr id="1407" name="Google Shape;1407;p146"/>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Clr>
                <a:schemeClr val="dk1"/>
              </a:buClr>
              <a:buSzPts val="2600"/>
              <a:buNone/>
              <a:defRPr>
                <a:solidFill>
                  <a:schemeClr val="dk1"/>
                </a:solidFill>
              </a:defRPr>
            </a:lvl2pPr>
            <a:lvl3pPr lvl="2" rtl="0" algn="l">
              <a:lnSpc>
                <a:spcPct val="100000"/>
              </a:lnSpc>
              <a:spcBef>
                <a:spcPts val="0"/>
              </a:spcBef>
              <a:spcAft>
                <a:spcPts val="0"/>
              </a:spcAft>
              <a:buClr>
                <a:schemeClr val="dk1"/>
              </a:buClr>
              <a:buSzPts val="2600"/>
              <a:buNone/>
              <a:defRPr>
                <a:solidFill>
                  <a:schemeClr val="dk1"/>
                </a:solidFill>
              </a:defRPr>
            </a:lvl3pPr>
            <a:lvl4pPr lvl="3" rtl="0" algn="l">
              <a:lnSpc>
                <a:spcPct val="100000"/>
              </a:lnSpc>
              <a:spcBef>
                <a:spcPts val="0"/>
              </a:spcBef>
              <a:spcAft>
                <a:spcPts val="0"/>
              </a:spcAft>
              <a:buClr>
                <a:schemeClr val="dk1"/>
              </a:buClr>
              <a:buSzPts val="2600"/>
              <a:buNone/>
              <a:defRPr>
                <a:solidFill>
                  <a:schemeClr val="dk1"/>
                </a:solidFill>
              </a:defRPr>
            </a:lvl4pPr>
            <a:lvl5pPr lvl="4" rtl="0" algn="l">
              <a:lnSpc>
                <a:spcPct val="100000"/>
              </a:lnSpc>
              <a:spcBef>
                <a:spcPts val="0"/>
              </a:spcBef>
              <a:spcAft>
                <a:spcPts val="0"/>
              </a:spcAft>
              <a:buClr>
                <a:schemeClr val="dk1"/>
              </a:buClr>
              <a:buSzPts val="2600"/>
              <a:buNone/>
              <a:defRPr>
                <a:solidFill>
                  <a:schemeClr val="dk1"/>
                </a:solidFill>
              </a:defRPr>
            </a:lvl5pPr>
            <a:lvl6pPr lvl="5" rtl="0" algn="l">
              <a:lnSpc>
                <a:spcPct val="100000"/>
              </a:lnSpc>
              <a:spcBef>
                <a:spcPts val="0"/>
              </a:spcBef>
              <a:spcAft>
                <a:spcPts val="0"/>
              </a:spcAft>
              <a:buClr>
                <a:schemeClr val="dk1"/>
              </a:buClr>
              <a:buSzPts val="2600"/>
              <a:buNone/>
              <a:defRPr>
                <a:solidFill>
                  <a:schemeClr val="dk1"/>
                </a:solidFill>
              </a:defRPr>
            </a:lvl6pPr>
            <a:lvl7pPr lvl="6" rtl="0" algn="l">
              <a:lnSpc>
                <a:spcPct val="100000"/>
              </a:lnSpc>
              <a:spcBef>
                <a:spcPts val="0"/>
              </a:spcBef>
              <a:spcAft>
                <a:spcPts val="0"/>
              </a:spcAft>
              <a:buClr>
                <a:schemeClr val="dk1"/>
              </a:buClr>
              <a:buSzPts val="2600"/>
              <a:buNone/>
              <a:defRPr>
                <a:solidFill>
                  <a:schemeClr val="dk1"/>
                </a:solidFill>
              </a:defRPr>
            </a:lvl7pPr>
            <a:lvl8pPr lvl="7" rtl="0" algn="l">
              <a:lnSpc>
                <a:spcPct val="100000"/>
              </a:lnSpc>
              <a:spcBef>
                <a:spcPts val="0"/>
              </a:spcBef>
              <a:spcAft>
                <a:spcPts val="0"/>
              </a:spcAft>
              <a:buClr>
                <a:schemeClr val="dk1"/>
              </a:buClr>
              <a:buSzPts val="2600"/>
              <a:buNone/>
              <a:defRPr>
                <a:solidFill>
                  <a:schemeClr val="dk1"/>
                </a:solidFill>
              </a:defRPr>
            </a:lvl8pPr>
            <a:lvl9pPr lvl="8" rtl="0" algn="l">
              <a:lnSpc>
                <a:spcPct val="100000"/>
              </a:lnSpc>
              <a:spcBef>
                <a:spcPts val="0"/>
              </a:spcBef>
              <a:spcAft>
                <a:spcPts val="0"/>
              </a:spcAft>
              <a:buClr>
                <a:schemeClr val="dk1"/>
              </a:buClr>
              <a:buSzPts val="2600"/>
              <a:buNone/>
              <a:defRPr>
                <a:solidFill>
                  <a:schemeClr val="dk1"/>
                </a:solidFill>
              </a:defRPr>
            </a:lvl9pPr>
          </a:lstStyle>
          <a:p/>
        </p:txBody>
      </p:sp>
      <p:sp>
        <p:nvSpPr>
          <p:cNvPr id="1408" name="Google Shape;1408;p146"/>
          <p:cNvSpPr txBox="1"/>
          <p:nvPr>
            <p:ph idx="2" type="subTitle"/>
          </p:nvPr>
        </p:nvSpPr>
        <p:spPr>
          <a:xfrm>
            <a:off x="826650" y="929775"/>
            <a:ext cx="7490700" cy="656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vl1pPr>
            <a:lvl2pPr lvl="1" rtl="0" algn="l">
              <a:lnSpc>
                <a:spcPct val="100000"/>
              </a:lnSpc>
              <a:spcBef>
                <a:spcPts val="400"/>
              </a:spcBef>
              <a:spcAft>
                <a:spcPts val="0"/>
              </a:spcAft>
              <a:buSzPts val="1100"/>
              <a:buNone/>
              <a:defRPr/>
            </a:lvl2pPr>
            <a:lvl3pPr lvl="2" rtl="0" algn="l">
              <a:lnSpc>
                <a:spcPct val="100000"/>
              </a:lnSpc>
              <a:spcBef>
                <a:spcPts val="400"/>
              </a:spcBef>
              <a:spcAft>
                <a:spcPts val="0"/>
              </a:spcAft>
              <a:buSzPts val="1100"/>
              <a:buNone/>
              <a:defRPr/>
            </a:lvl3pPr>
            <a:lvl4pPr lvl="3" rtl="0" algn="l">
              <a:lnSpc>
                <a:spcPct val="100000"/>
              </a:lnSpc>
              <a:spcBef>
                <a:spcPts val="400"/>
              </a:spcBef>
              <a:spcAft>
                <a:spcPts val="0"/>
              </a:spcAft>
              <a:buSzPts val="1100"/>
              <a:buNone/>
              <a:defRPr/>
            </a:lvl4pPr>
            <a:lvl5pPr lvl="4" rtl="0" algn="l">
              <a:lnSpc>
                <a:spcPct val="100000"/>
              </a:lnSpc>
              <a:spcBef>
                <a:spcPts val="400"/>
              </a:spcBef>
              <a:spcAft>
                <a:spcPts val="0"/>
              </a:spcAft>
              <a:buSzPts val="1100"/>
              <a:buNone/>
              <a:defRPr/>
            </a:lvl5pPr>
            <a:lvl6pPr lvl="5" rtl="0" algn="l">
              <a:lnSpc>
                <a:spcPct val="100000"/>
              </a:lnSpc>
              <a:spcBef>
                <a:spcPts val="400"/>
              </a:spcBef>
              <a:spcAft>
                <a:spcPts val="0"/>
              </a:spcAft>
              <a:buSzPts val="1100"/>
              <a:buNone/>
              <a:defRPr/>
            </a:lvl6pPr>
            <a:lvl7pPr lvl="6" rtl="0" algn="l">
              <a:lnSpc>
                <a:spcPct val="100000"/>
              </a:lnSpc>
              <a:spcBef>
                <a:spcPts val="400"/>
              </a:spcBef>
              <a:spcAft>
                <a:spcPts val="0"/>
              </a:spcAft>
              <a:buSzPts val="1100"/>
              <a:buNone/>
              <a:defRPr/>
            </a:lvl7pPr>
            <a:lvl8pPr lvl="7" rtl="0" algn="l">
              <a:lnSpc>
                <a:spcPct val="100000"/>
              </a:lnSpc>
              <a:spcBef>
                <a:spcPts val="400"/>
              </a:spcBef>
              <a:spcAft>
                <a:spcPts val="0"/>
              </a:spcAft>
              <a:buSzPts val="1100"/>
              <a:buNone/>
              <a:defRPr/>
            </a:lvl8pPr>
            <a:lvl9pPr lvl="8" rtl="0" algn="l">
              <a:lnSpc>
                <a:spcPct val="100000"/>
              </a:lnSpc>
              <a:spcBef>
                <a:spcPts val="400"/>
              </a:spcBef>
              <a:spcAft>
                <a:spcPts val="400"/>
              </a:spcAft>
              <a:buSzPts val="11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graphic top, text bottom 1">
    <p:spTree>
      <p:nvGrpSpPr>
        <p:cNvPr id="1409" name="Shape 1409"/>
        <p:cNvGrpSpPr/>
        <p:nvPr/>
      </p:nvGrpSpPr>
      <p:grpSpPr>
        <a:xfrm>
          <a:off x="0" y="0"/>
          <a:ext cx="0" cy="0"/>
          <a:chOff x="0" y="0"/>
          <a:chExt cx="0" cy="0"/>
        </a:xfrm>
      </p:grpSpPr>
      <p:sp>
        <p:nvSpPr>
          <p:cNvPr id="1410" name="Google Shape;1410;p147"/>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411" name="Google Shape;1411;p147"/>
          <p:cNvSpPr txBox="1"/>
          <p:nvPr>
            <p:ph idx="1" type="body"/>
          </p:nvPr>
        </p:nvSpPr>
        <p:spPr>
          <a:xfrm>
            <a:off x="826650" y="3909498"/>
            <a:ext cx="7490700" cy="393600"/>
          </a:xfrm>
          <a:prstGeom prst="rect">
            <a:avLst/>
          </a:prstGeom>
          <a:noFill/>
          <a:ln>
            <a:noFill/>
          </a:ln>
        </p:spPr>
        <p:txBody>
          <a:bodyPr anchorCtr="0" anchor="t" bIns="0" lIns="0" spcFirstLastPara="1" rIns="0" wrap="square" tIns="0">
            <a:noAutofit/>
          </a:bodyPr>
          <a:lstStyle>
            <a:lvl1pPr indent="-304800" lvl="0" marL="457200" rtl="0" algn="ctr">
              <a:lnSpc>
                <a:spcPct val="140000"/>
              </a:lnSpc>
              <a:spcBef>
                <a:spcPts val="0"/>
              </a:spcBef>
              <a:spcAft>
                <a:spcPts val="0"/>
              </a:spcAft>
              <a:buSzPts val="1200"/>
              <a:buChar char="▸"/>
              <a:defRPr sz="1400"/>
            </a:lvl1pPr>
            <a:lvl2pPr indent="-298450" lvl="1" marL="914400" rtl="0" algn="ctr">
              <a:lnSpc>
                <a:spcPct val="140000"/>
              </a:lnSpc>
              <a:spcBef>
                <a:spcPts val="0"/>
              </a:spcBef>
              <a:spcAft>
                <a:spcPts val="0"/>
              </a:spcAft>
              <a:buSzPts val="1100"/>
              <a:buChar char="･"/>
              <a:defRPr sz="1400"/>
            </a:lvl2pPr>
            <a:lvl3pPr indent="-298450" lvl="2" marL="1371600" rtl="0" algn="ctr">
              <a:lnSpc>
                <a:spcPct val="140000"/>
              </a:lnSpc>
              <a:spcBef>
                <a:spcPts val="0"/>
              </a:spcBef>
              <a:spcAft>
                <a:spcPts val="0"/>
              </a:spcAft>
              <a:buSzPts val="1100"/>
              <a:buChar char="･"/>
              <a:defRPr sz="1400"/>
            </a:lvl3pPr>
            <a:lvl4pPr indent="-298450" lvl="3" marL="1828800" rtl="0" algn="ctr">
              <a:lnSpc>
                <a:spcPct val="140000"/>
              </a:lnSpc>
              <a:spcBef>
                <a:spcPts val="0"/>
              </a:spcBef>
              <a:spcAft>
                <a:spcPts val="0"/>
              </a:spcAft>
              <a:buSzPts val="1100"/>
              <a:buChar char="･"/>
              <a:defRPr sz="1400"/>
            </a:lvl4pPr>
            <a:lvl5pPr indent="-298450" lvl="4" marL="2286000" rtl="0" algn="ctr">
              <a:lnSpc>
                <a:spcPct val="140000"/>
              </a:lnSpc>
              <a:spcBef>
                <a:spcPts val="0"/>
              </a:spcBef>
              <a:spcAft>
                <a:spcPts val="0"/>
              </a:spcAft>
              <a:buSzPts val="1100"/>
              <a:buChar char="･"/>
              <a:defRPr sz="1400"/>
            </a:lvl5pPr>
            <a:lvl6pPr indent="-298450" lvl="5" marL="2743200" rtl="0" algn="ctr">
              <a:lnSpc>
                <a:spcPct val="140000"/>
              </a:lnSpc>
              <a:spcBef>
                <a:spcPts val="0"/>
              </a:spcBef>
              <a:spcAft>
                <a:spcPts val="0"/>
              </a:spcAft>
              <a:buSzPts val="1100"/>
              <a:buChar char="･"/>
              <a:defRPr sz="1400"/>
            </a:lvl6pPr>
            <a:lvl7pPr indent="-298450" lvl="6" marL="3200400" rtl="0" algn="ctr">
              <a:lnSpc>
                <a:spcPct val="140000"/>
              </a:lnSpc>
              <a:spcBef>
                <a:spcPts val="0"/>
              </a:spcBef>
              <a:spcAft>
                <a:spcPts val="0"/>
              </a:spcAft>
              <a:buSzPts val="1100"/>
              <a:buChar char="･"/>
              <a:defRPr sz="1400"/>
            </a:lvl7pPr>
            <a:lvl8pPr indent="-298450" lvl="7" marL="3657600" rtl="0" algn="ctr">
              <a:lnSpc>
                <a:spcPct val="140000"/>
              </a:lnSpc>
              <a:spcBef>
                <a:spcPts val="0"/>
              </a:spcBef>
              <a:spcAft>
                <a:spcPts val="0"/>
              </a:spcAft>
              <a:buSzPts val="1100"/>
              <a:buChar char="･"/>
              <a:defRPr sz="1400"/>
            </a:lvl8pPr>
            <a:lvl9pPr indent="-298450" lvl="8" marL="4114800" rtl="0" algn="ctr">
              <a:lnSpc>
                <a:spcPct val="140000"/>
              </a:lnSpc>
              <a:spcBef>
                <a:spcPts val="0"/>
              </a:spcBef>
              <a:spcAft>
                <a:spcPts val="0"/>
              </a:spcAft>
              <a:buSzPts val="1100"/>
              <a:buChar char="･"/>
              <a:defRPr sz="1400"/>
            </a:lvl9pPr>
          </a:lstStyle>
          <a:p/>
        </p:txBody>
      </p:sp>
      <p:sp>
        <p:nvSpPr>
          <p:cNvPr id="1412" name="Google Shape;1412;p147"/>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Clr>
                <a:schemeClr val="dk1"/>
              </a:buClr>
              <a:buSzPts val="2600"/>
              <a:buNone/>
              <a:defRPr b="0">
                <a:solidFill>
                  <a:schemeClr val="dk1"/>
                </a:solidFill>
              </a:defRPr>
            </a:lvl2pPr>
            <a:lvl3pPr lvl="2" rtl="0" algn="l">
              <a:lnSpc>
                <a:spcPct val="100000"/>
              </a:lnSpc>
              <a:spcBef>
                <a:spcPts val="0"/>
              </a:spcBef>
              <a:spcAft>
                <a:spcPts val="0"/>
              </a:spcAft>
              <a:buClr>
                <a:schemeClr val="dk1"/>
              </a:buClr>
              <a:buSzPts val="2600"/>
              <a:buNone/>
              <a:defRPr b="0">
                <a:solidFill>
                  <a:schemeClr val="dk1"/>
                </a:solidFill>
              </a:defRPr>
            </a:lvl3pPr>
            <a:lvl4pPr lvl="3" rtl="0" algn="l">
              <a:lnSpc>
                <a:spcPct val="100000"/>
              </a:lnSpc>
              <a:spcBef>
                <a:spcPts val="0"/>
              </a:spcBef>
              <a:spcAft>
                <a:spcPts val="0"/>
              </a:spcAft>
              <a:buClr>
                <a:schemeClr val="dk1"/>
              </a:buClr>
              <a:buSzPts val="2600"/>
              <a:buNone/>
              <a:defRPr b="0">
                <a:solidFill>
                  <a:schemeClr val="dk1"/>
                </a:solidFill>
              </a:defRPr>
            </a:lvl4pPr>
            <a:lvl5pPr lvl="4" rtl="0" algn="l">
              <a:lnSpc>
                <a:spcPct val="100000"/>
              </a:lnSpc>
              <a:spcBef>
                <a:spcPts val="0"/>
              </a:spcBef>
              <a:spcAft>
                <a:spcPts val="0"/>
              </a:spcAft>
              <a:buClr>
                <a:schemeClr val="dk1"/>
              </a:buClr>
              <a:buSzPts val="2600"/>
              <a:buNone/>
              <a:defRPr b="0">
                <a:solidFill>
                  <a:schemeClr val="dk1"/>
                </a:solidFill>
              </a:defRPr>
            </a:lvl5pPr>
            <a:lvl6pPr lvl="5" rtl="0" algn="l">
              <a:lnSpc>
                <a:spcPct val="100000"/>
              </a:lnSpc>
              <a:spcBef>
                <a:spcPts val="0"/>
              </a:spcBef>
              <a:spcAft>
                <a:spcPts val="0"/>
              </a:spcAft>
              <a:buClr>
                <a:schemeClr val="dk1"/>
              </a:buClr>
              <a:buSzPts val="2600"/>
              <a:buNone/>
              <a:defRPr b="0">
                <a:solidFill>
                  <a:schemeClr val="dk1"/>
                </a:solidFill>
              </a:defRPr>
            </a:lvl6pPr>
            <a:lvl7pPr lvl="6" rtl="0" algn="l">
              <a:lnSpc>
                <a:spcPct val="100000"/>
              </a:lnSpc>
              <a:spcBef>
                <a:spcPts val="0"/>
              </a:spcBef>
              <a:spcAft>
                <a:spcPts val="0"/>
              </a:spcAft>
              <a:buClr>
                <a:schemeClr val="dk1"/>
              </a:buClr>
              <a:buSzPts val="2600"/>
              <a:buNone/>
              <a:defRPr b="0">
                <a:solidFill>
                  <a:schemeClr val="dk1"/>
                </a:solidFill>
              </a:defRPr>
            </a:lvl7pPr>
            <a:lvl8pPr lvl="7" rtl="0" algn="l">
              <a:lnSpc>
                <a:spcPct val="100000"/>
              </a:lnSpc>
              <a:spcBef>
                <a:spcPts val="0"/>
              </a:spcBef>
              <a:spcAft>
                <a:spcPts val="0"/>
              </a:spcAft>
              <a:buClr>
                <a:schemeClr val="dk1"/>
              </a:buClr>
              <a:buSzPts val="2600"/>
              <a:buNone/>
              <a:defRPr b="0">
                <a:solidFill>
                  <a:schemeClr val="dk1"/>
                </a:solidFill>
              </a:defRPr>
            </a:lvl8pPr>
            <a:lvl9pPr lvl="8" rtl="0" algn="l">
              <a:lnSpc>
                <a:spcPct val="100000"/>
              </a:lnSpc>
              <a:spcBef>
                <a:spcPts val="0"/>
              </a:spcBef>
              <a:spcAft>
                <a:spcPts val="0"/>
              </a:spcAft>
              <a:buClr>
                <a:schemeClr val="dk1"/>
              </a:buClr>
              <a:buSzPts val="2600"/>
              <a:buNone/>
              <a:defRPr b="0">
                <a:solidFill>
                  <a:schemeClr val="dk1"/>
                </a:solidFill>
              </a:defRPr>
            </a:lvl9pPr>
          </a:lstStyle>
          <a:p/>
        </p:txBody>
      </p:sp>
      <p:sp>
        <p:nvSpPr>
          <p:cNvPr id="1413" name="Google Shape;1413;p147"/>
          <p:cNvSpPr txBox="1"/>
          <p:nvPr>
            <p:ph idx="2"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vl1pPr>
            <a:lvl2pPr lvl="1" rtl="0" algn="l">
              <a:lnSpc>
                <a:spcPct val="100000"/>
              </a:lnSpc>
              <a:spcBef>
                <a:spcPts val="400"/>
              </a:spcBef>
              <a:spcAft>
                <a:spcPts val="0"/>
              </a:spcAft>
              <a:buSzPts val="1100"/>
              <a:buNone/>
              <a:defRPr/>
            </a:lvl2pPr>
            <a:lvl3pPr lvl="2" rtl="0" algn="l">
              <a:lnSpc>
                <a:spcPct val="100000"/>
              </a:lnSpc>
              <a:spcBef>
                <a:spcPts val="400"/>
              </a:spcBef>
              <a:spcAft>
                <a:spcPts val="0"/>
              </a:spcAft>
              <a:buSzPts val="1100"/>
              <a:buNone/>
              <a:defRPr/>
            </a:lvl3pPr>
            <a:lvl4pPr lvl="3" rtl="0" algn="l">
              <a:lnSpc>
                <a:spcPct val="100000"/>
              </a:lnSpc>
              <a:spcBef>
                <a:spcPts val="400"/>
              </a:spcBef>
              <a:spcAft>
                <a:spcPts val="0"/>
              </a:spcAft>
              <a:buSzPts val="1100"/>
              <a:buNone/>
              <a:defRPr/>
            </a:lvl4pPr>
            <a:lvl5pPr lvl="4" rtl="0" algn="l">
              <a:lnSpc>
                <a:spcPct val="100000"/>
              </a:lnSpc>
              <a:spcBef>
                <a:spcPts val="400"/>
              </a:spcBef>
              <a:spcAft>
                <a:spcPts val="0"/>
              </a:spcAft>
              <a:buSzPts val="1100"/>
              <a:buNone/>
              <a:defRPr/>
            </a:lvl5pPr>
            <a:lvl6pPr lvl="5" rtl="0" algn="l">
              <a:lnSpc>
                <a:spcPct val="100000"/>
              </a:lnSpc>
              <a:spcBef>
                <a:spcPts val="400"/>
              </a:spcBef>
              <a:spcAft>
                <a:spcPts val="0"/>
              </a:spcAft>
              <a:buSzPts val="1100"/>
              <a:buNone/>
              <a:defRPr/>
            </a:lvl6pPr>
            <a:lvl7pPr lvl="6" rtl="0" algn="l">
              <a:lnSpc>
                <a:spcPct val="100000"/>
              </a:lnSpc>
              <a:spcBef>
                <a:spcPts val="400"/>
              </a:spcBef>
              <a:spcAft>
                <a:spcPts val="0"/>
              </a:spcAft>
              <a:buSzPts val="1100"/>
              <a:buNone/>
              <a:defRPr/>
            </a:lvl7pPr>
            <a:lvl8pPr lvl="7" rtl="0" algn="l">
              <a:lnSpc>
                <a:spcPct val="100000"/>
              </a:lnSpc>
              <a:spcBef>
                <a:spcPts val="400"/>
              </a:spcBef>
              <a:spcAft>
                <a:spcPts val="0"/>
              </a:spcAft>
              <a:buSzPts val="1100"/>
              <a:buNone/>
              <a:defRPr/>
            </a:lvl8pPr>
            <a:lvl9pPr lvl="8" rtl="0" algn="l">
              <a:lnSpc>
                <a:spcPct val="100000"/>
              </a:lnSpc>
              <a:spcBef>
                <a:spcPts val="400"/>
              </a:spcBef>
              <a:spcAft>
                <a:spcPts val="400"/>
              </a:spcAft>
              <a:buSzPts val="11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1">
  <p:cSld name="text top, graphic bottom 1">
    <p:spTree>
      <p:nvGrpSpPr>
        <p:cNvPr id="1414" name="Shape 1414"/>
        <p:cNvGrpSpPr/>
        <p:nvPr/>
      </p:nvGrpSpPr>
      <p:grpSpPr>
        <a:xfrm>
          <a:off x="0" y="0"/>
          <a:ext cx="0" cy="0"/>
          <a:chOff x="0" y="0"/>
          <a:chExt cx="0" cy="0"/>
        </a:xfrm>
      </p:grpSpPr>
      <p:sp>
        <p:nvSpPr>
          <p:cNvPr id="1415" name="Google Shape;1415;p148"/>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416" name="Google Shape;1416;p148"/>
          <p:cNvSpPr txBox="1"/>
          <p:nvPr>
            <p:ph idx="1" type="body"/>
          </p:nvPr>
        </p:nvSpPr>
        <p:spPr>
          <a:xfrm>
            <a:off x="826650" y="1554319"/>
            <a:ext cx="7490700" cy="393600"/>
          </a:xfrm>
          <a:prstGeom prst="rect">
            <a:avLst/>
          </a:prstGeom>
          <a:noFill/>
          <a:ln>
            <a:noFill/>
          </a:ln>
        </p:spPr>
        <p:txBody>
          <a:bodyPr anchorCtr="0" anchor="b" bIns="0" lIns="0" spcFirstLastPara="1" rIns="0" wrap="square" tIns="0">
            <a:noAutofit/>
          </a:bodyPr>
          <a:lstStyle>
            <a:lvl1pPr indent="-304800" lvl="0" marL="457200" rtl="0" algn="ctr">
              <a:lnSpc>
                <a:spcPct val="140000"/>
              </a:lnSpc>
              <a:spcBef>
                <a:spcPts val="0"/>
              </a:spcBef>
              <a:spcAft>
                <a:spcPts val="0"/>
              </a:spcAft>
              <a:buSzPts val="1200"/>
              <a:buChar char="▸"/>
              <a:defRPr sz="1400"/>
            </a:lvl1pPr>
            <a:lvl2pPr indent="-298450" lvl="1" marL="914400" rtl="0" algn="ctr">
              <a:lnSpc>
                <a:spcPct val="140000"/>
              </a:lnSpc>
              <a:spcBef>
                <a:spcPts val="0"/>
              </a:spcBef>
              <a:spcAft>
                <a:spcPts val="0"/>
              </a:spcAft>
              <a:buSzPts val="1100"/>
              <a:buChar char="･"/>
              <a:defRPr sz="1400"/>
            </a:lvl2pPr>
            <a:lvl3pPr indent="-298450" lvl="2" marL="1371600" rtl="0" algn="ctr">
              <a:lnSpc>
                <a:spcPct val="140000"/>
              </a:lnSpc>
              <a:spcBef>
                <a:spcPts val="0"/>
              </a:spcBef>
              <a:spcAft>
                <a:spcPts val="0"/>
              </a:spcAft>
              <a:buSzPts val="1100"/>
              <a:buChar char="･"/>
              <a:defRPr sz="1400"/>
            </a:lvl3pPr>
            <a:lvl4pPr indent="-298450" lvl="3" marL="1828800" rtl="0" algn="ctr">
              <a:lnSpc>
                <a:spcPct val="140000"/>
              </a:lnSpc>
              <a:spcBef>
                <a:spcPts val="0"/>
              </a:spcBef>
              <a:spcAft>
                <a:spcPts val="0"/>
              </a:spcAft>
              <a:buSzPts val="1100"/>
              <a:buChar char="･"/>
              <a:defRPr sz="1400"/>
            </a:lvl4pPr>
            <a:lvl5pPr indent="-298450" lvl="4" marL="2286000" rtl="0" algn="ctr">
              <a:lnSpc>
                <a:spcPct val="140000"/>
              </a:lnSpc>
              <a:spcBef>
                <a:spcPts val="0"/>
              </a:spcBef>
              <a:spcAft>
                <a:spcPts val="0"/>
              </a:spcAft>
              <a:buSzPts val="1100"/>
              <a:buChar char="･"/>
              <a:defRPr sz="1400"/>
            </a:lvl5pPr>
            <a:lvl6pPr indent="-298450" lvl="5" marL="2743200" rtl="0" algn="ctr">
              <a:lnSpc>
                <a:spcPct val="140000"/>
              </a:lnSpc>
              <a:spcBef>
                <a:spcPts val="0"/>
              </a:spcBef>
              <a:spcAft>
                <a:spcPts val="0"/>
              </a:spcAft>
              <a:buSzPts val="1100"/>
              <a:buChar char="･"/>
              <a:defRPr sz="1400"/>
            </a:lvl6pPr>
            <a:lvl7pPr indent="-298450" lvl="6" marL="3200400" rtl="0" algn="ctr">
              <a:lnSpc>
                <a:spcPct val="140000"/>
              </a:lnSpc>
              <a:spcBef>
                <a:spcPts val="0"/>
              </a:spcBef>
              <a:spcAft>
                <a:spcPts val="0"/>
              </a:spcAft>
              <a:buSzPts val="1100"/>
              <a:buChar char="･"/>
              <a:defRPr sz="1400"/>
            </a:lvl7pPr>
            <a:lvl8pPr indent="-298450" lvl="7" marL="3657600" rtl="0" algn="ctr">
              <a:lnSpc>
                <a:spcPct val="140000"/>
              </a:lnSpc>
              <a:spcBef>
                <a:spcPts val="0"/>
              </a:spcBef>
              <a:spcAft>
                <a:spcPts val="0"/>
              </a:spcAft>
              <a:buSzPts val="1100"/>
              <a:buChar char="･"/>
              <a:defRPr sz="1400"/>
            </a:lvl8pPr>
            <a:lvl9pPr indent="-298450" lvl="8" marL="4114800" rtl="0" algn="ctr">
              <a:lnSpc>
                <a:spcPct val="140000"/>
              </a:lnSpc>
              <a:spcBef>
                <a:spcPts val="0"/>
              </a:spcBef>
              <a:spcAft>
                <a:spcPts val="0"/>
              </a:spcAft>
              <a:buSzPts val="1100"/>
              <a:buChar char="･"/>
              <a:defRPr sz="1400"/>
            </a:lvl9pPr>
          </a:lstStyle>
          <a:p/>
        </p:txBody>
      </p:sp>
      <p:sp>
        <p:nvSpPr>
          <p:cNvPr id="1417" name="Google Shape;1417;p148"/>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Clr>
                <a:schemeClr val="dk1"/>
              </a:buClr>
              <a:buSzPts val="2600"/>
              <a:buNone/>
              <a:defRPr>
                <a:solidFill>
                  <a:schemeClr val="dk1"/>
                </a:solidFill>
              </a:defRPr>
            </a:lvl2pPr>
            <a:lvl3pPr lvl="2" rtl="0" algn="l">
              <a:lnSpc>
                <a:spcPct val="100000"/>
              </a:lnSpc>
              <a:spcBef>
                <a:spcPts val="0"/>
              </a:spcBef>
              <a:spcAft>
                <a:spcPts val="0"/>
              </a:spcAft>
              <a:buClr>
                <a:schemeClr val="dk1"/>
              </a:buClr>
              <a:buSzPts val="2600"/>
              <a:buNone/>
              <a:defRPr>
                <a:solidFill>
                  <a:schemeClr val="dk1"/>
                </a:solidFill>
              </a:defRPr>
            </a:lvl3pPr>
            <a:lvl4pPr lvl="3" rtl="0" algn="l">
              <a:lnSpc>
                <a:spcPct val="100000"/>
              </a:lnSpc>
              <a:spcBef>
                <a:spcPts val="0"/>
              </a:spcBef>
              <a:spcAft>
                <a:spcPts val="0"/>
              </a:spcAft>
              <a:buClr>
                <a:schemeClr val="dk1"/>
              </a:buClr>
              <a:buSzPts val="2600"/>
              <a:buNone/>
              <a:defRPr>
                <a:solidFill>
                  <a:schemeClr val="dk1"/>
                </a:solidFill>
              </a:defRPr>
            </a:lvl4pPr>
            <a:lvl5pPr lvl="4" rtl="0" algn="l">
              <a:lnSpc>
                <a:spcPct val="100000"/>
              </a:lnSpc>
              <a:spcBef>
                <a:spcPts val="0"/>
              </a:spcBef>
              <a:spcAft>
                <a:spcPts val="0"/>
              </a:spcAft>
              <a:buClr>
                <a:schemeClr val="dk1"/>
              </a:buClr>
              <a:buSzPts val="2600"/>
              <a:buNone/>
              <a:defRPr>
                <a:solidFill>
                  <a:schemeClr val="dk1"/>
                </a:solidFill>
              </a:defRPr>
            </a:lvl5pPr>
            <a:lvl6pPr lvl="5" rtl="0" algn="l">
              <a:lnSpc>
                <a:spcPct val="100000"/>
              </a:lnSpc>
              <a:spcBef>
                <a:spcPts val="0"/>
              </a:spcBef>
              <a:spcAft>
                <a:spcPts val="0"/>
              </a:spcAft>
              <a:buClr>
                <a:schemeClr val="dk1"/>
              </a:buClr>
              <a:buSzPts val="2600"/>
              <a:buNone/>
              <a:defRPr>
                <a:solidFill>
                  <a:schemeClr val="dk1"/>
                </a:solidFill>
              </a:defRPr>
            </a:lvl6pPr>
            <a:lvl7pPr lvl="6" rtl="0" algn="l">
              <a:lnSpc>
                <a:spcPct val="100000"/>
              </a:lnSpc>
              <a:spcBef>
                <a:spcPts val="0"/>
              </a:spcBef>
              <a:spcAft>
                <a:spcPts val="0"/>
              </a:spcAft>
              <a:buClr>
                <a:schemeClr val="dk1"/>
              </a:buClr>
              <a:buSzPts val="2600"/>
              <a:buNone/>
              <a:defRPr>
                <a:solidFill>
                  <a:schemeClr val="dk1"/>
                </a:solidFill>
              </a:defRPr>
            </a:lvl7pPr>
            <a:lvl8pPr lvl="7" rtl="0" algn="l">
              <a:lnSpc>
                <a:spcPct val="100000"/>
              </a:lnSpc>
              <a:spcBef>
                <a:spcPts val="0"/>
              </a:spcBef>
              <a:spcAft>
                <a:spcPts val="0"/>
              </a:spcAft>
              <a:buClr>
                <a:schemeClr val="dk1"/>
              </a:buClr>
              <a:buSzPts val="2600"/>
              <a:buNone/>
              <a:defRPr>
                <a:solidFill>
                  <a:schemeClr val="dk1"/>
                </a:solidFill>
              </a:defRPr>
            </a:lvl8pPr>
            <a:lvl9pPr lvl="8" rtl="0" algn="l">
              <a:lnSpc>
                <a:spcPct val="100000"/>
              </a:lnSpc>
              <a:spcBef>
                <a:spcPts val="0"/>
              </a:spcBef>
              <a:spcAft>
                <a:spcPts val="0"/>
              </a:spcAft>
              <a:buClr>
                <a:schemeClr val="dk1"/>
              </a:buClr>
              <a:buSzPts val="2600"/>
              <a:buNone/>
              <a:defRPr>
                <a:solidFill>
                  <a:schemeClr val="dk1"/>
                </a:solidFill>
              </a:defRPr>
            </a:lvl9pPr>
          </a:lstStyle>
          <a:p/>
        </p:txBody>
      </p:sp>
      <p:sp>
        <p:nvSpPr>
          <p:cNvPr id="1418" name="Google Shape;1418;p148"/>
          <p:cNvSpPr txBox="1"/>
          <p:nvPr>
            <p:ph idx="2"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vl1pPr>
            <a:lvl2pPr lvl="1" rtl="0" algn="l">
              <a:lnSpc>
                <a:spcPct val="100000"/>
              </a:lnSpc>
              <a:spcBef>
                <a:spcPts val="400"/>
              </a:spcBef>
              <a:spcAft>
                <a:spcPts val="0"/>
              </a:spcAft>
              <a:buSzPts val="1100"/>
              <a:buNone/>
              <a:defRPr/>
            </a:lvl2pPr>
            <a:lvl3pPr lvl="2" rtl="0" algn="l">
              <a:lnSpc>
                <a:spcPct val="100000"/>
              </a:lnSpc>
              <a:spcBef>
                <a:spcPts val="400"/>
              </a:spcBef>
              <a:spcAft>
                <a:spcPts val="0"/>
              </a:spcAft>
              <a:buSzPts val="1100"/>
              <a:buNone/>
              <a:defRPr/>
            </a:lvl3pPr>
            <a:lvl4pPr lvl="3" rtl="0" algn="l">
              <a:lnSpc>
                <a:spcPct val="100000"/>
              </a:lnSpc>
              <a:spcBef>
                <a:spcPts val="400"/>
              </a:spcBef>
              <a:spcAft>
                <a:spcPts val="0"/>
              </a:spcAft>
              <a:buSzPts val="1100"/>
              <a:buNone/>
              <a:defRPr/>
            </a:lvl4pPr>
            <a:lvl5pPr lvl="4" rtl="0" algn="l">
              <a:lnSpc>
                <a:spcPct val="100000"/>
              </a:lnSpc>
              <a:spcBef>
                <a:spcPts val="400"/>
              </a:spcBef>
              <a:spcAft>
                <a:spcPts val="0"/>
              </a:spcAft>
              <a:buSzPts val="1100"/>
              <a:buNone/>
              <a:defRPr/>
            </a:lvl5pPr>
            <a:lvl6pPr lvl="5" rtl="0" algn="l">
              <a:lnSpc>
                <a:spcPct val="100000"/>
              </a:lnSpc>
              <a:spcBef>
                <a:spcPts val="400"/>
              </a:spcBef>
              <a:spcAft>
                <a:spcPts val="0"/>
              </a:spcAft>
              <a:buSzPts val="1100"/>
              <a:buNone/>
              <a:defRPr/>
            </a:lvl6pPr>
            <a:lvl7pPr lvl="6" rtl="0" algn="l">
              <a:lnSpc>
                <a:spcPct val="100000"/>
              </a:lnSpc>
              <a:spcBef>
                <a:spcPts val="400"/>
              </a:spcBef>
              <a:spcAft>
                <a:spcPts val="0"/>
              </a:spcAft>
              <a:buSzPts val="1100"/>
              <a:buNone/>
              <a:defRPr/>
            </a:lvl7pPr>
            <a:lvl8pPr lvl="7" rtl="0" algn="l">
              <a:lnSpc>
                <a:spcPct val="100000"/>
              </a:lnSpc>
              <a:spcBef>
                <a:spcPts val="400"/>
              </a:spcBef>
              <a:spcAft>
                <a:spcPts val="0"/>
              </a:spcAft>
              <a:buSzPts val="1100"/>
              <a:buNone/>
              <a:defRPr/>
            </a:lvl8pPr>
            <a:lvl9pPr lvl="8" rtl="0" algn="l">
              <a:lnSpc>
                <a:spcPct val="100000"/>
              </a:lnSpc>
              <a:spcBef>
                <a:spcPts val="400"/>
              </a:spcBef>
              <a:spcAft>
                <a:spcPts val="400"/>
              </a:spcAft>
              <a:buSzPts val="11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text only 4">
    <p:spTree>
      <p:nvGrpSpPr>
        <p:cNvPr id="1419" name="Shape 1419"/>
        <p:cNvGrpSpPr/>
        <p:nvPr/>
      </p:nvGrpSpPr>
      <p:grpSpPr>
        <a:xfrm>
          <a:off x="0" y="0"/>
          <a:ext cx="0" cy="0"/>
          <a:chOff x="0" y="0"/>
          <a:chExt cx="0" cy="0"/>
        </a:xfrm>
      </p:grpSpPr>
      <p:sp>
        <p:nvSpPr>
          <p:cNvPr id="1420" name="Google Shape;1420;p149"/>
          <p:cNvSpPr txBox="1"/>
          <p:nvPr>
            <p:ph idx="1" type="body"/>
          </p:nvPr>
        </p:nvSpPr>
        <p:spPr>
          <a:xfrm>
            <a:off x="685800" y="1047750"/>
            <a:ext cx="7772400" cy="285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200"/>
              <a:buFont typeface="Arial"/>
              <a:buNone/>
              <a:defRPr b="0" i="0" sz="1400" u="none" cap="none" strike="noStrike">
                <a:solidFill>
                  <a:srgbClr val="000000"/>
                </a:solidFill>
                <a:latin typeface="Arial"/>
                <a:ea typeface="Arial"/>
                <a:cs typeface="Arial"/>
                <a:sym typeface="Arial"/>
              </a:defRPr>
            </a:lvl1pPr>
            <a:lvl2pPr indent="-406400" lvl="1" marL="914400" marR="0" rtl="0" algn="l">
              <a:lnSpc>
                <a:spcPct val="14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4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40000"/>
              </a:lnSpc>
              <a:spcBef>
                <a:spcPts val="400"/>
              </a:spcBef>
              <a:spcAft>
                <a:spcPts val="4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1" name="Google Shape;1421;p149"/>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rgbClr val="4C4C4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22" name="Google Shape;1422;p149"/>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SzPts val="800"/>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23" name="Google Shape;1423;p149"/>
          <p:cNvSpPr txBox="1"/>
          <p:nvPr>
            <p:ph type="title"/>
          </p:nvPr>
        </p:nvSpPr>
        <p:spPr>
          <a:xfrm>
            <a:off x="685800" y="0"/>
            <a:ext cx="7772400" cy="1028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2600"/>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2600"/>
              <a:buNone/>
              <a:defRPr b="0" i="0" sz="4400" u="none" cap="none" strike="noStrike">
                <a:solidFill>
                  <a:schemeClr val="dk1"/>
                </a:solidFill>
                <a:latin typeface="Calibri"/>
                <a:ea typeface="Calibri"/>
                <a:cs typeface="Calibri"/>
                <a:sym typeface="Calibri"/>
              </a:defRPr>
            </a:lvl9pPr>
          </a:lstStyle>
          <a:p/>
        </p:txBody>
      </p:sp>
      <p:sp>
        <p:nvSpPr>
          <p:cNvPr id="1424" name="Google Shape;1424;p149"/>
          <p:cNvSpPr txBox="1"/>
          <p:nvPr>
            <p:ph idx="2" type="body"/>
          </p:nvPr>
        </p:nvSpPr>
        <p:spPr>
          <a:xfrm>
            <a:off x="685800" y="1657350"/>
            <a:ext cx="7772400" cy="7428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300"/>
              </a:spcBef>
              <a:spcAft>
                <a:spcPts val="0"/>
              </a:spcAft>
              <a:buClr>
                <a:srgbClr val="000000"/>
              </a:buClr>
              <a:buSzPts val="1200"/>
              <a:buFont typeface="Arial"/>
              <a:buNone/>
              <a:defRPr b="0" i="0" sz="1400" u="none" cap="none" strike="noStrike">
                <a:solidFill>
                  <a:srgbClr val="000000"/>
                </a:solidFill>
                <a:latin typeface="Arial"/>
                <a:ea typeface="Arial"/>
                <a:cs typeface="Arial"/>
                <a:sym typeface="Arial"/>
              </a:defRPr>
            </a:lvl1pPr>
            <a:lvl2pPr indent="-342900" lvl="1" marL="914400" marR="0" rtl="0" algn="l">
              <a:lnSpc>
                <a:spcPct val="14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4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4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4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40000"/>
              </a:lnSpc>
              <a:spcBef>
                <a:spcPts val="400"/>
              </a:spcBef>
              <a:spcAft>
                <a:spcPts val="4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5" name="Google Shape;1425;p149"/>
          <p:cNvSpPr txBox="1"/>
          <p:nvPr>
            <p:ph idx="3" type="body"/>
          </p:nvPr>
        </p:nvSpPr>
        <p:spPr>
          <a:xfrm>
            <a:off x="685800" y="2571750"/>
            <a:ext cx="7772400" cy="1828800"/>
          </a:xfrm>
          <a:prstGeom prst="rect">
            <a:avLst/>
          </a:prstGeom>
          <a:noFill/>
          <a:ln>
            <a:noFill/>
          </a:ln>
        </p:spPr>
        <p:txBody>
          <a:bodyPr anchorCtr="0" anchor="t" bIns="0" lIns="0" spcFirstLastPara="1" rIns="0" wrap="square" tIns="0">
            <a:noAutofit/>
          </a:bodyPr>
          <a:lstStyle>
            <a:lvl1pPr indent="-304800" lvl="0" marL="4572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4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40000"/>
              </a:lnSpc>
              <a:spcBef>
                <a:spcPts val="400"/>
              </a:spcBef>
              <a:spcAft>
                <a:spcPts val="4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two columns, graphics">
    <p:spTree>
      <p:nvGrpSpPr>
        <p:cNvPr id="1426" name="Shape 1426"/>
        <p:cNvGrpSpPr/>
        <p:nvPr/>
      </p:nvGrpSpPr>
      <p:grpSpPr>
        <a:xfrm>
          <a:off x="0" y="0"/>
          <a:ext cx="0" cy="0"/>
          <a:chOff x="0" y="0"/>
          <a:chExt cx="0" cy="0"/>
        </a:xfrm>
      </p:grpSpPr>
      <p:sp>
        <p:nvSpPr>
          <p:cNvPr id="1427" name="Google Shape;1427;p150"/>
          <p:cNvSpPr txBox="1"/>
          <p:nvPr>
            <p:ph idx="12" type="sldNum"/>
          </p:nvPr>
        </p:nvSpPr>
        <p:spPr>
          <a:xfrm>
            <a:off x="103328" y="4733944"/>
            <a:ext cx="3606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1pPr>
            <a:lvl2pPr indent="0" lvl="1"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2pPr>
            <a:lvl3pPr indent="0" lvl="2"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3pPr>
            <a:lvl4pPr indent="0" lvl="3"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4pPr>
            <a:lvl5pPr indent="0" lvl="4"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5pPr>
            <a:lvl6pPr indent="0" lvl="5"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6pPr>
            <a:lvl7pPr indent="0" lvl="6"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7pPr>
            <a:lvl8pPr indent="0" lvl="7"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8pPr>
            <a:lvl9pPr indent="0" lvl="8" marL="0" rtl="0" algn="r">
              <a:lnSpc>
                <a:spcPct val="100000"/>
              </a:lnSpc>
              <a:spcBef>
                <a:spcPts val="0"/>
              </a:spcBef>
              <a:spcAft>
                <a:spcPts val="0"/>
              </a:spcAft>
              <a:buSzPts val="1000"/>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
        <p:nvSpPr>
          <p:cNvPr id="1428" name="Google Shape;1428;p150"/>
          <p:cNvSpPr txBox="1"/>
          <p:nvPr>
            <p:ph idx="1" type="subTitle"/>
          </p:nvPr>
        </p:nvSpPr>
        <p:spPr>
          <a:xfrm>
            <a:off x="4968475" y="2753153"/>
            <a:ext cx="3348900" cy="4998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b="1"/>
            </a:lvl1pPr>
            <a:lvl2pPr lvl="1" rtl="0" algn="ctr">
              <a:lnSpc>
                <a:spcPct val="100000"/>
              </a:lnSpc>
              <a:spcBef>
                <a:spcPts val="400"/>
              </a:spcBef>
              <a:spcAft>
                <a:spcPts val="0"/>
              </a:spcAft>
              <a:buSzPts val="1100"/>
              <a:buNone/>
              <a:defRPr b="1"/>
            </a:lvl2pPr>
            <a:lvl3pPr lvl="2" rtl="0" algn="ctr">
              <a:lnSpc>
                <a:spcPct val="100000"/>
              </a:lnSpc>
              <a:spcBef>
                <a:spcPts val="400"/>
              </a:spcBef>
              <a:spcAft>
                <a:spcPts val="0"/>
              </a:spcAft>
              <a:buSzPts val="1100"/>
              <a:buNone/>
              <a:defRPr b="1"/>
            </a:lvl3pPr>
            <a:lvl4pPr lvl="3" rtl="0" algn="ctr">
              <a:lnSpc>
                <a:spcPct val="100000"/>
              </a:lnSpc>
              <a:spcBef>
                <a:spcPts val="400"/>
              </a:spcBef>
              <a:spcAft>
                <a:spcPts val="0"/>
              </a:spcAft>
              <a:buSzPts val="1100"/>
              <a:buNone/>
              <a:defRPr b="1"/>
            </a:lvl4pPr>
            <a:lvl5pPr lvl="4" rtl="0" algn="ctr">
              <a:lnSpc>
                <a:spcPct val="100000"/>
              </a:lnSpc>
              <a:spcBef>
                <a:spcPts val="400"/>
              </a:spcBef>
              <a:spcAft>
                <a:spcPts val="0"/>
              </a:spcAft>
              <a:buSzPts val="1100"/>
              <a:buNone/>
              <a:defRPr b="1"/>
            </a:lvl5pPr>
            <a:lvl6pPr lvl="5" rtl="0" algn="ctr">
              <a:lnSpc>
                <a:spcPct val="100000"/>
              </a:lnSpc>
              <a:spcBef>
                <a:spcPts val="400"/>
              </a:spcBef>
              <a:spcAft>
                <a:spcPts val="0"/>
              </a:spcAft>
              <a:buSzPts val="1100"/>
              <a:buNone/>
              <a:defRPr b="1"/>
            </a:lvl6pPr>
            <a:lvl7pPr lvl="6" rtl="0" algn="ctr">
              <a:lnSpc>
                <a:spcPct val="100000"/>
              </a:lnSpc>
              <a:spcBef>
                <a:spcPts val="400"/>
              </a:spcBef>
              <a:spcAft>
                <a:spcPts val="0"/>
              </a:spcAft>
              <a:buSzPts val="1100"/>
              <a:buNone/>
              <a:defRPr b="1"/>
            </a:lvl7pPr>
            <a:lvl8pPr lvl="7" rtl="0" algn="ctr">
              <a:lnSpc>
                <a:spcPct val="100000"/>
              </a:lnSpc>
              <a:spcBef>
                <a:spcPts val="400"/>
              </a:spcBef>
              <a:spcAft>
                <a:spcPts val="0"/>
              </a:spcAft>
              <a:buSzPts val="1100"/>
              <a:buNone/>
              <a:defRPr b="1"/>
            </a:lvl8pPr>
            <a:lvl9pPr lvl="8" rtl="0" algn="ctr">
              <a:lnSpc>
                <a:spcPct val="100000"/>
              </a:lnSpc>
              <a:spcBef>
                <a:spcPts val="400"/>
              </a:spcBef>
              <a:spcAft>
                <a:spcPts val="400"/>
              </a:spcAft>
              <a:buSzPts val="1100"/>
              <a:buNone/>
              <a:defRPr b="1"/>
            </a:lvl9pPr>
          </a:lstStyle>
          <a:p/>
        </p:txBody>
      </p:sp>
      <p:sp>
        <p:nvSpPr>
          <p:cNvPr id="1429" name="Google Shape;1429;p150"/>
          <p:cNvSpPr txBox="1"/>
          <p:nvPr>
            <p:ph idx="2" type="body"/>
          </p:nvPr>
        </p:nvSpPr>
        <p:spPr>
          <a:xfrm>
            <a:off x="4968350" y="3138578"/>
            <a:ext cx="3348900" cy="1341300"/>
          </a:xfrm>
          <a:prstGeom prst="rect">
            <a:avLst/>
          </a:prstGeom>
          <a:noFill/>
          <a:ln>
            <a:noFill/>
          </a:ln>
        </p:spPr>
        <p:txBody>
          <a:bodyPr anchorCtr="0" anchor="t" bIns="0" lIns="0" spcFirstLastPara="1" rIns="0" wrap="square" tIns="0">
            <a:noAutofit/>
          </a:bodyPr>
          <a:lstStyle>
            <a:lvl1pPr indent="-304800" lvl="0" marL="457200" rtl="0" algn="ctr">
              <a:lnSpc>
                <a:spcPct val="140000"/>
              </a:lnSpc>
              <a:spcBef>
                <a:spcPts val="0"/>
              </a:spcBef>
              <a:spcAft>
                <a:spcPts val="0"/>
              </a:spcAft>
              <a:buSzPts val="1200"/>
              <a:buChar char="▸"/>
              <a:defRPr sz="1200"/>
            </a:lvl1pPr>
            <a:lvl2pPr indent="-304800" lvl="1" marL="914400" rtl="0" algn="ctr">
              <a:lnSpc>
                <a:spcPct val="140000"/>
              </a:lnSpc>
              <a:spcBef>
                <a:spcPts val="0"/>
              </a:spcBef>
              <a:spcAft>
                <a:spcPts val="0"/>
              </a:spcAft>
              <a:buSzPts val="1200"/>
              <a:buChar char="･"/>
              <a:defRPr sz="1200"/>
            </a:lvl2pPr>
            <a:lvl3pPr indent="-304800" lvl="2" marL="1371600" rtl="0" algn="ctr">
              <a:lnSpc>
                <a:spcPct val="140000"/>
              </a:lnSpc>
              <a:spcBef>
                <a:spcPts val="0"/>
              </a:spcBef>
              <a:spcAft>
                <a:spcPts val="0"/>
              </a:spcAft>
              <a:buSzPts val="1200"/>
              <a:buChar char="･"/>
              <a:defRPr sz="1200"/>
            </a:lvl3pPr>
            <a:lvl4pPr indent="-304800" lvl="3" marL="1828800" rtl="0" algn="ctr">
              <a:lnSpc>
                <a:spcPct val="140000"/>
              </a:lnSpc>
              <a:spcBef>
                <a:spcPts val="0"/>
              </a:spcBef>
              <a:spcAft>
                <a:spcPts val="0"/>
              </a:spcAft>
              <a:buSzPts val="1200"/>
              <a:buChar char="･"/>
              <a:defRPr sz="1200"/>
            </a:lvl4pPr>
            <a:lvl5pPr indent="-304800" lvl="4" marL="2286000" rtl="0" algn="ctr">
              <a:lnSpc>
                <a:spcPct val="140000"/>
              </a:lnSpc>
              <a:spcBef>
                <a:spcPts val="0"/>
              </a:spcBef>
              <a:spcAft>
                <a:spcPts val="0"/>
              </a:spcAft>
              <a:buSzPts val="1200"/>
              <a:buChar char="･"/>
              <a:defRPr sz="1200"/>
            </a:lvl5pPr>
            <a:lvl6pPr indent="-304800" lvl="5" marL="2743200" rtl="0" algn="ctr">
              <a:lnSpc>
                <a:spcPct val="140000"/>
              </a:lnSpc>
              <a:spcBef>
                <a:spcPts val="0"/>
              </a:spcBef>
              <a:spcAft>
                <a:spcPts val="0"/>
              </a:spcAft>
              <a:buSzPts val="1200"/>
              <a:buChar char="･"/>
              <a:defRPr sz="1200"/>
            </a:lvl6pPr>
            <a:lvl7pPr indent="-304800" lvl="6" marL="3200400" rtl="0" algn="ctr">
              <a:lnSpc>
                <a:spcPct val="140000"/>
              </a:lnSpc>
              <a:spcBef>
                <a:spcPts val="0"/>
              </a:spcBef>
              <a:spcAft>
                <a:spcPts val="0"/>
              </a:spcAft>
              <a:buSzPts val="1200"/>
              <a:buChar char="･"/>
              <a:defRPr sz="1200"/>
            </a:lvl7pPr>
            <a:lvl8pPr indent="-304800" lvl="7" marL="3657600" rtl="0" algn="ctr">
              <a:lnSpc>
                <a:spcPct val="140000"/>
              </a:lnSpc>
              <a:spcBef>
                <a:spcPts val="0"/>
              </a:spcBef>
              <a:spcAft>
                <a:spcPts val="0"/>
              </a:spcAft>
              <a:buSzPts val="1200"/>
              <a:buChar char="･"/>
              <a:defRPr sz="1200"/>
            </a:lvl8pPr>
            <a:lvl9pPr indent="-304800" lvl="8" marL="4114800" rtl="0" algn="ctr">
              <a:lnSpc>
                <a:spcPct val="140000"/>
              </a:lnSpc>
              <a:spcBef>
                <a:spcPts val="0"/>
              </a:spcBef>
              <a:spcAft>
                <a:spcPts val="0"/>
              </a:spcAft>
              <a:buSzPts val="1200"/>
              <a:buChar char="･"/>
              <a:defRPr sz="1200"/>
            </a:lvl9pPr>
          </a:lstStyle>
          <a:p/>
        </p:txBody>
      </p:sp>
      <p:sp>
        <p:nvSpPr>
          <p:cNvPr id="1430" name="Google Shape;1430;p150"/>
          <p:cNvSpPr txBox="1"/>
          <p:nvPr>
            <p:ph idx="3" type="subTitle"/>
          </p:nvPr>
        </p:nvSpPr>
        <p:spPr>
          <a:xfrm>
            <a:off x="826650" y="2753153"/>
            <a:ext cx="3348900" cy="4998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SzPts val="1200"/>
              <a:buNone/>
              <a:defRPr b="1"/>
            </a:lvl1pPr>
            <a:lvl2pPr lvl="1" rtl="0" algn="ctr">
              <a:lnSpc>
                <a:spcPct val="100000"/>
              </a:lnSpc>
              <a:spcBef>
                <a:spcPts val="400"/>
              </a:spcBef>
              <a:spcAft>
                <a:spcPts val="0"/>
              </a:spcAft>
              <a:buSzPts val="1100"/>
              <a:buNone/>
              <a:defRPr b="1"/>
            </a:lvl2pPr>
            <a:lvl3pPr lvl="2" rtl="0" algn="ctr">
              <a:lnSpc>
                <a:spcPct val="100000"/>
              </a:lnSpc>
              <a:spcBef>
                <a:spcPts val="400"/>
              </a:spcBef>
              <a:spcAft>
                <a:spcPts val="0"/>
              </a:spcAft>
              <a:buSzPts val="1100"/>
              <a:buNone/>
              <a:defRPr b="1"/>
            </a:lvl3pPr>
            <a:lvl4pPr lvl="3" rtl="0" algn="ctr">
              <a:lnSpc>
                <a:spcPct val="100000"/>
              </a:lnSpc>
              <a:spcBef>
                <a:spcPts val="400"/>
              </a:spcBef>
              <a:spcAft>
                <a:spcPts val="0"/>
              </a:spcAft>
              <a:buSzPts val="1100"/>
              <a:buNone/>
              <a:defRPr b="1"/>
            </a:lvl4pPr>
            <a:lvl5pPr lvl="4" rtl="0" algn="ctr">
              <a:lnSpc>
                <a:spcPct val="100000"/>
              </a:lnSpc>
              <a:spcBef>
                <a:spcPts val="400"/>
              </a:spcBef>
              <a:spcAft>
                <a:spcPts val="0"/>
              </a:spcAft>
              <a:buSzPts val="1100"/>
              <a:buNone/>
              <a:defRPr b="1"/>
            </a:lvl5pPr>
            <a:lvl6pPr lvl="5" rtl="0" algn="ctr">
              <a:lnSpc>
                <a:spcPct val="100000"/>
              </a:lnSpc>
              <a:spcBef>
                <a:spcPts val="400"/>
              </a:spcBef>
              <a:spcAft>
                <a:spcPts val="0"/>
              </a:spcAft>
              <a:buSzPts val="1100"/>
              <a:buNone/>
              <a:defRPr b="1"/>
            </a:lvl6pPr>
            <a:lvl7pPr lvl="6" rtl="0" algn="ctr">
              <a:lnSpc>
                <a:spcPct val="100000"/>
              </a:lnSpc>
              <a:spcBef>
                <a:spcPts val="400"/>
              </a:spcBef>
              <a:spcAft>
                <a:spcPts val="0"/>
              </a:spcAft>
              <a:buSzPts val="1100"/>
              <a:buNone/>
              <a:defRPr b="1"/>
            </a:lvl7pPr>
            <a:lvl8pPr lvl="7" rtl="0" algn="ctr">
              <a:lnSpc>
                <a:spcPct val="100000"/>
              </a:lnSpc>
              <a:spcBef>
                <a:spcPts val="400"/>
              </a:spcBef>
              <a:spcAft>
                <a:spcPts val="0"/>
              </a:spcAft>
              <a:buSzPts val="1100"/>
              <a:buNone/>
              <a:defRPr b="1"/>
            </a:lvl8pPr>
            <a:lvl9pPr lvl="8" rtl="0" algn="ctr">
              <a:lnSpc>
                <a:spcPct val="100000"/>
              </a:lnSpc>
              <a:spcBef>
                <a:spcPts val="400"/>
              </a:spcBef>
              <a:spcAft>
                <a:spcPts val="400"/>
              </a:spcAft>
              <a:buSzPts val="1100"/>
              <a:buNone/>
              <a:defRPr b="1"/>
            </a:lvl9pPr>
          </a:lstStyle>
          <a:p/>
        </p:txBody>
      </p:sp>
      <p:sp>
        <p:nvSpPr>
          <p:cNvPr id="1431" name="Google Shape;1431;p150"/>
          <p:cNvSpPr txBox="1"/>
          <p:nvPr>
            <p:ph idx="4" type="body"/>
          </p:nvPr>
        </p:nvSpPr>
        <p:spPr>
          <a:xfrm>
            <a:off x="826525" y="3138578"/>
            <a:ext cx="3348900" cy="1341300"/>
          </a:xfrm>
          <a:prstGeom prst="rect">
            <a:avLst/>
          </a:prstGeom>
          <a:noFill/>
          <a:ln>
            <a:noFill/>
          </a:ln>
        </p:spPr>
        <p:txBody>
          <a:bodyPr anchorCtr="0" anchor="t" bIns="0" lIns="0" spcFirstLastPara="1" rIns="0" wrap="square" tIns="0">
            <a:noAutofit/>
          </a:bodyPr>
          <a:lstStyle>
            <a:lvl1pPr indent="-304800" lvl="0" marL="457200" rtl="0" algn="ctr">
              <a:lnSpc>
                <a:spcPct val="140000"/>
              </a:lnSpc>
              <a:spcBef>
                <a:spcPts val="0"/>
              </a:spcBef>
              <a:spcAft>
                <a:spcPts val="0"/>
              </a:spcAft>
              <a:buSzPts val="1200"/>
              <a:buChar char="▸"/>
              <a:defRPr sz="1200"/>
            </a:lvl1pPr>
            <a:lvl2pPr indent="-304800" lvl="1" marL="914400" rtl="0" algn="ctr">
              <a:lnSpc>
                <a:spcPct val="140000"/>
              </a:lnSpc>
              <a:spcBef>
                <a:spcPts val="0"/>
              </a:spcBef>
              <a:spcAft>
                <a:spcPts val="0"/>
              </a:spcAft>
              <a:buSzPts val="1200"/>
              <a:buChar char="･"/>
              <a:defRPr sz="1200"/>
            </a:lvl2pPr>
            <a:lvl3pPr indent="-304800" lvl="2" marL="1371600" rtl="0" algn="ctr">
              <a:lnSpc>
                <a:spcPct val="140000"/>
              </a:lnSpc>
              <a:spcBef>
                <a:spcPts val="0"/>
              </a:spcBef>
              <a:spcAft>
                <a:spcPts val="0"/>
              </a:spcAft>
              <a:buSzPts val="1200"/>
              <a:buChar char="･"/>
              <a:defRPr sz="1200"/>
            </a:lvl3pPr>
            <a:lvl4pPr indent="-304800" lvl="3" marL="1828800" rtl="0" algn="ctr">
              <a:lnSpc>
                <a:spcPct val="140000"/>
              </a:lnSpc>
              <a:spcBef>
                <a:spcPts val="0"/>
              </a:spcBef>
              <a:spcAft>
                <a:spcPts val="0"/>
              </a:spcAft>
              <a:buSzPts val="1200"/>
              <a:buChar char="･"/>
              <a:defRPr sz="1200"/>
            </a:lvl4pPr>
            <a:lvl5pPr indent="-304800" lvl="4" marL="2286000" rtl="0" algn="ctr">
              <a:lnSpc>
                <a:spcPct val="140000"/>
              </a:lnSpc>
              <a:spcBef>
                <a:spcPts val="0"/>
              </a:spcBef>
              <a:spcAft>
                <a:spcPts val="0"/>
              </a:spcAft>
              <a:buSzPts val="1200"/>
              <a:buChar char="･"/>
              <a:defRPr sz="1200"/>
            </a:lvl5pPr>
            <a:lvl6pPr indent="-304800" lvl="5" marL="2743200" rtl="0" algn="ctr">
              <a:lnSpc>
                <a:spcPct val="140000"/>
              </a:lnSpc>
              <a:spcBef>
                <a:spcPts val="0"/>
              </a:spcBef>
              <a:spcAft>
                <a:spcPts val="0"/>
              </a:spcAft>
              <a:buSzPts val="1200"/>
              <a:buChar char="･"/>
              <a:defRPr sz="1200"/>
            </a:lvl6pPr>
            <a:lvl7pPr indent="-304800" lvl="6" marL="3200400" rtl="0" algn="ctr">
              <a:lnSpc>
                <a:spcPct val="140000"/>
              </a:lnSpc>
              <a:spcBef>
                <a:spcPts val="0"/>
              </a:spcBef>
              <a:spcAft>
                <a:spcPts val="0"/>
              </a:spcAft>
              <a:buSzPts val="1200"/>
              <a:buChar char="･"/>
              <a:defRPr sz="1200"/>
            </a:lvl7pPr>
            <a:lvl8pPr indent="-304800" lvl="7" marL="3657600" rtl="0" algn="ctr">
              <a:lnSpc>
                <a:spcPct val="140000"/>
              </a:lnSpc>
              <a:spcBef>
                <a:spcPts val="0"/>
              </a:spcBef>
              <a:spcAft>
                <a:spcPts val="0"/>
              </a:spcAft>
              <a:buSzPts val="1200"/>
              <a:buChar char="･"/>
              <a:defRPr sz="1200"/>
            </a:lvl8pPr>
            <a:lvl9pPr indent="-304800" lvl="8" marL="4114800" rtl="0" algn="ctr">
              <a:lnSpc>
                <a:spcPct val="140000"/>
              </a:lnSpc>
              <a:spcBef>
                <a:spcPts val="0"/>
              </a:spcBef>
              <a:spcAft>
                <a:spcPts val="0"/>
              </a:spcAft>
              <a:buSzPts val="1200"/>
              <a:buChar char="･"/>
              <a:defRPr sz="1200"/>
            </a:lvl9pPr>
          </a:lstStyle>
          <a:p/>
        </p:txBody>
      </p:sp>
      <p:sp>
        <p:nvSpPr>
          <p:cNvPr id="1432" name="Google Shape;1432;p150"/>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Clr>
                <a:schemeClr val="dk1"/>
              </a:buClr>
              <a:buSzPts val="2600"/>
              <a:buNone/>
              <a:defRPr>
                <a:solidFill>
                  <a:schemeClr val="dk1"/>
                </a:solidFill>
              </a:defRPr>
            </a:lvl2pPr>
            <a:lvl3pPr lvl="2" rtl="0" algn="l">
              <a:lnSpc>
                <a:spcPct val="100000"/>
              </a:lnSpc>
              <a:spcBef>
                <a:spcPts val="0"/>
              </a:spcBef>
              <a:spcAft>
                <a:spcPts val="0"/>
              </a:spcAft>
              <a:buClr>
                <a:schemeClr val="dk1"/>
              </a:buClr>
              <a:buSzPts val="2600"/>
              <a:buNone/>
              <a:defRPr>
                <a:solidFill>
                  <a:schemeClr val="dk1"/>
                </a:solidFill>
              </a:defRPr>
            </a:lvl3pPr>
            <a:lvl4pPr lvl="3" rtl="0" algn="l">
              <a:lnSpc>
                <a:spcPct val="100000"/>
              </a:lnSpc>
              <a:spcBef>
                <a:spcPts val="0"/>
              </a:spcBef>
              <a:spcAft>
                <a:spcPts val="0"/>
              </a:spcAft>
              <a:buClr>
                <a:schemeClr val="dk1"/>
              </a:buClr>
              <a:buSzPts val="2600"/>
              <a:buNone/>
              <a:defRPr>
                <a:solidFill>
                  <a:schemeClr val="dk1"/>
                </a:solidFill>
              </a:defRPr>
            </a:lvl4pPr>
            <a:lvl5pPr lvl="4" rtl="0" algn="l">
              <a:lnSpc>
                <a:spcPct val="100000"/>
              </a:lnSpc>
              <a:spcBef>
                <a:spcPts val="0"/>
              </a:spcBef>
              <a:spcAft>
                <a:spcPts val="0"/>
              </a:spcAft>
              <a:buClr>
                <a:schemeClr val="dk1"/>
              </a:buClr>
              <a:buSzPts val="2600"/>
              <a:buNone/>
              <a:defRPr>
                <a:solidFill>
                  <a:schemeClr val="dk1"/>
                </a:solidFill>
              </a:defRPr>
            </a:lvl5pPr>
            <a:lvl6pPr lvl="5" rtl="0" algn="l">
              <a:lnSpc>
                <a:spcPct val="100000"/>
              </a:lnSpc>
              <a:spcBef>
                <a:spcPts val="0"/>
              </a:spcBef>
              <a:spcAft>
                <a:spcPts val="0"/>
              </a:spcAft>
              <a:buClr>
                <a:schemeClr val="dk1"/>
              </a:buClr>
              <a:buSzPts val="2600"/>
              <a:buNone/>
              <a:defRPr>
                <a:solidFill>
                  <a:schemeClr val="dk1"/>
                </a:solidFill>
              </a:defRPr>
            </a:lvl6pPr>
            <a:lvl7pPr lvl="6" rtl="0" algn="l">
              <a:lnSpc>
                <a:spcPct val="100000"/>
              </a:lnSpc>
              <a:spcBef>
                <a:spcPts val="0"/>
              </a:spcBef>
              <a:spcAft>
                <a:spcPts val="0"/>
              </a:spcAft>
              <a:buClr>
                <a:schemeClr val="dk1"/>
              </a:buClr>
              <a:buSzPts val="2600"/>
              <a:buNone/>
              <a:defRPr>
                <a:solidFill>
                  <a:schemeClr val="dk1"/>
                </a:solidFill>
              </a:defRPr>
            </a:lvl7pPr>
            <a:lvl8pPr lvl="7" rtl="0" algn="l">
              <a:lnSpc>
                <a:spcPct val="100000"/>
              </a:lnSpc>
              <a:spcBef>
                <a:spcPts val="0"/>
              </a:spcBef>
              <a:spcAft>
                <a:spcPts val="0"/>
              </a:spcAft>
              <a:buClr>
                <a:schemeClr val="dk1"/>
              </a:buClr>
              <a:buSzPts val="2600"/>
              <a:buNone/>
              <a:defRPr>
                <a:solidFill>
                  <a:schemeClr val="dk1"/>
                </a:solidFill>
              </a:defRPr>
            </a:lvl8pPr>
            <a:lvl9pPr lvl="8" rtl="0" algn="l">
              <a:lnSpc>
                <a:spcPct val="100000"/>
              </a:lnSpc>
              <a:spcBef>
                <a:spcPts val="0"/>
              </a:spcBef>
              <a:spcAft>
                <a:spcPts val="0"/>
              </a:spcAft>
              <a:buClr>
                <a:schemeClr val="dk1"/>
              </a:buClr>
              <a:buSzPts val="2600"/>
              <a:buNone/>
              <a:defRPr>
                <a:solidFill>
                  <a:schemeClr val="dk1"/>
                </a:solidFill>
              </a:defRPr>
            </a:lvl9pPr>
          </a:lstStyle>
          <a:p/>
        </p:txBody>
      </p:sp>
      <p:sp>
        <p:nvSpPr>
          <p:cNvPr id="1433" name="Google Shape;1433;p150"/>
          <p:cNvSpPr txBox="1"/>
          <p:nvPr>
            <p:ph idx="5" type="subTitle"/>
          </p:nvPr>
        </p:nvSpPr>
        <p:spPr>
          <a:xfrm>
            <a:off x="826650" y="929775"/>
            <a:ext cx="7490700" cy="32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a:lvl1pPr>
            <a:lvl2pPr lvl="1" rtl="0" algn="l">
              <a:lnSpc>
                <a:spcPct val="100000"/>
              </a:lnSpc>
              <a:spcBef>
                <a:spcPts val="400"/>
              </a:spcBef>
              <a:spcAft>
                <a:spcPts val="0"/>
              </a:spcAft>
              <a:buSzPts val="1100"/>
              <a:buNone/>
              <a:defRPr/>
            </a:lvl2pPr>
            <a:lvl3pPr lvl="2" rtl="0" algn="l">
              <a:lnSpc>
                <a:spcPct val="100000"/>
              </a:lnSpc>
              <a:spcBef>
                <a:spcPts val="400"/>
              </a:spcBef>
              <a:spcAft>
                <a:spcPts val="0"/>
              </a:spcAft>
              <a:buSzPts val="1100"/>
              <a:buNone/>
              <a:defRPr/>
            </a:lvl3pPr>
            <a:lvl4pPr lvl="3" rtl="0" algn="l">
              <a:lnSpc>
                <a:spcPct val="100000"/>
              </a:lnSpc>
              <a:spcBef>
                <a:spcPts val="400"/>
              </a:spcBef>
              <a:spcAft>
                <a:spcPts val="0"/>
              </a:spcAft>
              <a:buSzPts val="1100"/>
              <a:buNone/>
              <a:defRPr/>
            </a:lvl4pPr>
            <a:lvl5pPr lvl="4" rtl="0" algn="l">
              <a:lnSpc>
                <a:spcPct val="100000"/>
              </a:lnSpc>
              <a:spcBef>
                <a:spcPts val="400"/>
              </a:spcBef>
              <a:spcAft>
                <a:spcPts val="0"/>
              </a:spcAft>
              <a:buSzPts val="1100"/>
              <a:buNone/>
              <a:defRPr/>
            </a:lvl5pPr>
            <a:lvl6pPr lvl="5" rtl="0" algn="l">
              <a:lnSpc>
                <a:spcPct val="100000"/>
              </a:lnSpc>
              <a:spcBef>
                <a:spcPts val="400"/>
              </a:spcBef>
              <a:spcAft>
                <a:spcPts val="0"/>
              </a:spcAft>
              <a:buSzPts val="1100"/>
              <a:buNone/>
              <a:defRPr/>
            </a:lvl6pPr>
            <a:lvl7pPr lvl="6" rtl="0" algn="l">
              <a:lnSpc>
                <a:spcPct val="100000"/>
              </a:lnSpc>
              <a:spcBef>
                <a:spcPts val="400"/>
              </a:spcBef>
              <a:spcAft>
                <a:spcPts val="0"/>
              </a:spcAft>
              <a:buSzPts val="1100"/>
              <a:buNone/>
              <a:defRPr/>
            </a:lvl7pPr>
            <a:lvl8pPr lvl="7" rtl="0" algn="l">
              <a:lnSpc>
                <a:spcPct val="100000"/>
              </a:lnSpc>
              <a:spcBef>
                <a:spcPts val="400"/>
              </a:spcBef>
              <a:spcAft>
                <a:spcPts val="0"/>
              </a:spcAft>
              <a:buSzPts val="1100"/>
              <a:buNone/>
              <a:defRPr/>
            </a:lvl8pPr>
            <a:lvl9pPr lvl="8" rtl="0" algn="l">
              <a:lnSpc>
                <a:spcPct val="100000"/>
              </a:lnSpc>
              <a:spcBef>
                <a:spcPts val="400"/>
              </a:spcBef>
              <a:spcAft>
                <a:spcPts val="400"/>
              </a:spcAft>
              <a:buSzPts val="11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434" name="Shape 1434"/>
        <p:cNvGrpSpPr/>
        <p:nvPr/>
      </p:nvGrpSpPr>
      <p:grpSpPr>
        <a:xfrm>
          <a:off x="0" y="0"/>
          <a:ext cx="0" cy="0"/>
          <a:chOff x="0" y="0"/>
          <a:chExt cx="0" cy="0"/>
        </a:xfrm>
      </p:grpSpPr>
      <p:sp>
        <p:nvSpPr>
          <p:cNvPr id="1435" name="Google Shape;1435;p151"/>
          <p:cNvSpPr txBox="1"/>
          <p:nvPr>
            <p:ph type="title"/>
          </p:nvPr>
        </p:nvSpPr>
        <p:spPr>
          <a:xfrm>
            <a:off x="335825" y="709500"/>
            <a:ext cx="8488500" cy="7257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SzPts val="2600"/>
              <a:buNone/>
              <a:defRPr sz="3600">
                <a:solidFill>
                  <a:srgbClr val="000000"/>
                </a:solidFill>
                <a:latin typeface="Overpass"/>
                <a:ea typeface="Overpass"/>
                <a:cs typeface="Overpass"/>
                <a:sym typeface="Overpass"/>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36" name="Google Shape;1436;p15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37" name="Google Shape;1437;p15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38" name="Google Shape;1438;p15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39" name="Google Shape;1439;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40" name="Google Shape;1440;p1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41" name="Google Shape;1441;p15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
        <p:nvSpPr>
          <p:cNvPr id="1442" name="Google Shape;1442;p151"/>
          <p:cNvSpPr txBox="1"/>
          <p:nvPr>
            <p:ph idx="3" type="body"/>
          </p:nvPr>
        </p:nvSpPr>
        <p:spPr>
          <a:xfrm>
            <a:off x="676200" y="1435200"/>
            <a:ext cx="7791600" cy="3192000"/>
          </a:xfrm>
          <a:prstGeom prst="rect">
            <a:avLst/>
          </a:prstGeom>
          <a:noFill/>
          <a:ln>
            <a:noFill/>
          </a:ln>
        </p:spPr>
        <p:txBody>
          <a:bodyPr anchorCtr="0" anchor="t" bIns="0" lIns="0" spcFirstLastPara="1" rIns="0" wrap="square" tIns="0">
            <a:noAutofit/>
          </a:bodyPr>
          <a:lstStyle>
            <a:lvl1pPr indent="-381000" lvl="0" marL="457200" rtl="0" algn="l">
              <a:lnSpc>
                <a:spcPct val="115000"/>
              </a:lnSpc>
              <a:spcBef>
                <a:spcPts val="0"/>
              </a:spcBef>
              <a:spcAft>
                <a:spcPts val="0"/>
              </a:spcAft>
              <a:buClr>
                <a:schemeClr val="dk1"/>
              </a:buClr>
              <a:buSzPts val="2400"/>
              <a:buFont typeface="Proxima Nova"/>
              <a:buChar char="▸"/>
              <a:defRPr sz="2400">
                <a:solidFill>
                  <a:schemeClr val="dk1"/>
                </a:solidFill>
                <a:latin typeface="Proxima Nova"/>
                <a:ea typeface="Proxima Nova"/>
                <a:cs typeface="Proxima Nova"/>
                <a:sym typeface="Proxima Nova"/>
              </a:defRPr>
            </a:lvl1pPr>
            <a:lvl2pPr indent="-342900" lvl="1" marL="914400" rtl="0" algn="l">
              <a:lnSpc>
                <a:spcPct val="115000"/>
              </a:lnSpc>
              <a:spcBef>
                <a:spcPts val="800"/>
              </a:spcBef>
              <a:spcAft>
                <a:spcPts val="0"/>
              </a:spcAft>
              <a:buSzPts val="1800"/>
              <a:buFont typeface="Proxima Nova"/>
              <a:buChar char="･"/>
              <a:defRPr sz="1800">
                <a:latin typeface="Proxima Nova"/>
                <a:ea typeface="Proxima Nova"/>
                <a:cs typeface="Proxima Nova"/>
                <a:sym typeface="Proxima Nova"/>
              </a:defRPr>
            </a:lvl2pPr>
            <a:lvl3pPr indent="-317500" lvl="2" marL="1371600" rtl="0" algn="l">
              <a:lnSpc>
                <a:spcPct val="115000"/>
              </a:lnSpc>
              <a:spcBef>
                <a:spcPts val="800"/>
              </a:spcBef>
              <a:spcAft>
                <a:spcPts val="0"/>
              </a:spcAft>
              <a:buSzPts val="1400"/>
              <a:buFont typeface="Proxima Nova"/>
              <a:buChar char="･"/>
              <a:defRPr sz="1400">
                <a:latin typeface="Proxima Nova"/>
                <a:ea typeface="Proxima Nova"/>
                <a:cs typeface="Proxima Nova"/>
                <a:sym typeface="Proxima Nova"/>
              </a:defRPr>
            </a:lvl3pPr>
            <a:lvl4pPr indent="-298450" lvl="3" marL="1828800" rtl="0" algn="l">
              <a:lnSpc>
                <a:spcPct val="115000"/>
              </a:lnSpc>
              <a:spcBef>
                <a:spcPts val="800"/>
              </a:spcBef>
              <a:spcAft>
                <a:spcPts val="0"/>
              </a:spcAft>
              <a:buSzPts val="1100"/>
              <a:buFont typeface="Proxima Nova"/>
              <a:buChar char="･"/>
              <a:defRPr>
                <a:latin typeface="Proxima Nova"/>
                <a:ea typeface="Proxima Nova"/>
                <a:cs typeface="Proxima Nova"/>
                <a:sym typeface="Proxima Nova"/>
              </a:defRPr>
            </a:lvl4pPr>
            <a:lvl5pPr indent="-298450" lvl="4" marL="2286000" rtl="0" algn="l">
              <a:lnSpc>
                <a:spcPct val="115000"/>
              </a:lnSpc>
              <a:spcBef>
                <a:spcPts val="800"/>
              </a:spcBef>
              <a:spcAft>
                <a:spcPts val="0"/>
              </a:spcAft>
              <a:buSzPts val="1100"/>
              <a:buFont typeface="Proxima Nova"/>
              <a:buChar char="･"/>
              <a:defRPr sz="1100">
                <a:latin typeface="Proxima Nova"/>
                <a:ea typeface="Proxima Nova"/>
                <a:cs typeface="Proxima Nova"/>
                <a:sym typeface="Proxima Nova"/>
              </a:defRPr>
            </a:lvl5pPr>
            <a:lvl6pPr indent="-292100" lvl="5" marL="2743200" rtl="0" algn="l">
              <a:lnSpc>
                <a:spcPct val="115000"/>
              </a:lnSpc>
              <a:spcBef>
                <a:spcPts val="800"/>
              </a:spcBef>
              <a:spcAft>
                <a:spcPts val="0"/>
              </a:spcAft>
              <a:buSzPts val="1000"/>
              <a:buFont typeface="Proxima Nova"/>
              <a:buChar char="･"/>
              <a:defRPr sz="1000">
                <a:latin typeface="Proxima Nova"/>
                <a:ea typeface="Proxima Nova"/>
                <a:cs typeface="Proxima Nova"/>
                <a:sym typeface="Proxima Nova"/>
              </a:defRPr>
            </a:lvl6pPr>
            <a:lvl7pPr indent="-285750" lvl="6" marL="3200400" rtl="0" algn="l">
              <a:lnSpc>
                <a:spcPct val="115000"/>
              </a:lnSpc>
              <a:spcBef>
                <a:spcPts val="800"/>
              </a:spcBef>
              <a:spcAft>
                <a:spcPts val="0"/>
              </a:spcAft>
              <a:buSzPts val="900"/>
              <a:buFont typeface="Proxima Nova"/>
              <a:buChar char="･"/>
              <a:defRPr sz="900">
                <a:latin typeface="Proxima Nova"/>
                <a:ea typeface="Proxima Nova"/>
                <a:cs typeface="Proxima Nova"/>
                <a:sym typeface="Proxima Nova"/>
              </a:defRPr>
            </a:lvl7pPr>
            <a:lvl8pPr indent="-279400" lvl="7" marL="3657600" rtl="0" algn="l">
              <a:lnSpc>
                <a:spcPct val="115000"/>
              </a:lnSpc>
              <a:spcBef>
                <a:spcPts val="800"/>
              </a:spcBef>
              <a:spcAft>
                <a:spcPts val="0"/>
              </a:spcAft>
              <a:buSzPts val="800"/>
              <a:buFont typeface="Proxima Nova"/>
              <a:buChar char="･"/>
              <a:defRPr sz="800">
                <a:latin typeface="Proxima Nova"/>
                <a:ea typeface="Proxima Nova"/>
                <a:cs typeface="Proxima Nova"/>
                <a:sym typeface="Proxima Nova"/>
              </a:defRPr>
            </a:lvl8pPr>
            <a:lvl9pPr indent="-273050" lvl="8" marL="4114800" rtl="0" algn="l">
              <a:lnSpc>
                <a:spcPct val="115000"/>
              </a:lnSpc>
              <a:spcBef>
                <a:spcPts val="800"/>
              </a:spcBef>
              <a:spcAft>
                <a:spcPts val="800"/>
              </a:spcAft>
              <a:buSzPts val="700"/>
              <a:buFont typeface="Proxima Nova"/>
              <a:buChar char="･"/>
              <a:defRPr sz="700">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
  <p:cSld name="Interior white 16">
    <p:spTree>
      <p:nvGrpSpPr>
        <p:cNvPr id="1443" name="Shape 1443"/>
        <p:cNvGrpSpPr/>
        <p:nvPr/>
      </p:nvGrpSpPr>
      <p:grpSpPr>
        <a:xfrm>
          <a:off x="0" y="0"/>
          <a:ext cx="0" cy="0"/>
          <a:chOff x="0" y="0"/>
          <a:chExt cx="0" cy="0"/>
        </a:xfrm>
      </p:grpSpPr>
      <p:sp>
        <p:nvSpPr>
          <p:cNvPr id="1444" name="Google Shape;1444;p15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45" name="Google Shape;1445;p15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46" name="Google Shape;1446;p15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47" name="Google Shape;1447;p15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48" name="Google Shape;1448;p1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49" name="Google Shape;1449;p1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0" name="Google Shape;1450;p15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Interior white 17">
    <p:spTree>
      <p:nvGrpSpPr>
        <p:cNvPr id="1451" name="Shape 1451"/>
        <p:cNvGrpSpPr/>
        <p:nvPr/>
      </p:nvGrpSpPr>
      <p:grpSpPr>
        <a:xfrm>
          <a:off x="0" y="0"/>
          <a:ext cx="0" cy="0"/>
          <a:chOff x="0" y="0"/>
          <a:chExt cx="0" cy="0"/>
        </a:xfrm>
      </p:grpSpPr>
      <p:sp>
        <p:nvSpPr>
          <p:cNvPr id="1452" name="Google Shape;1452;p15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53" name="Google Shape;1453;p15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54" name="Google Shape;1454;p15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55" name="Google Shape;1455;p15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56" name="Google Shape;1456;p1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57" name="Google Shape;1457;p1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8" name="Google Shape;1458;p15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2" name="Google Shape;112;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113" name="Google Shape;113;p1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
  <p:cSld name="Interior white 18">
    <p:spTree>
      <p:nvGrpSpPr>
        <p:cNvPr id="1459" name="Shape 1459"/>
        <p:cNvGrpSpPr/>
        <p:nvPr/>
      </p:nvGrpSpPr>
      <p:grpSpPr>
        <a:xfrm>
          <a:off x="0" y="0"/>
          <a:ext cx="0" cy="0"/>
          <a:chOff x="0" y="0"/>
          <a:chExt cx="0" cy="0"/>
        </a:xfrm>
      </p:grpSpPr>
      <p:sp>
        <p:nvSpPr>
          <p:cNvPr id="1460" name="Google Shape;1460;p15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61" name="Google Shape;1461;p15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62" name="Google Shape;1462;p15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63" name="Google Shape;1463;p15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64" name="Google Shape;1464;p1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65" name="Google Shape;1465;p1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6" name="Google Shape;1466;p15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red">
    <p:bg>
      <p:bgPr>
        <a:blipFill>
          <a:blip r:embed="rId2">
            <a:alphaModFix/>
          </a:blip>
          <a:stretch>
            <a:fillRect/>
          </a:stretch>
        </a:blipFill>
      </p:bgPr>
    </p:bg>
    <p:spTree>
      <p:nvGrpSpPr>
        <p:cNvPr id="1467" name="Shape 1467"/>
        <p:cNvGrpSpPr/>
        <p:nvPr/>
      </p:nvGrpSpPr>
      <p:grpSpPr>
        <a:xfrm>
          <a:off x="0" y="0"/>
          <a:ext cx="0" cy="0"/>
          <a:chOff x="0" y="0"/>
          <a:chExt cx="0" cy="0"/>
        </a:xfrm>
      </p:grpSpPr>
      <p:sp>
        <p:nvSpPr>
          <p:cNvPr id="1468" name="Google Shape;1468;p155"/>
          <p:cNvSpPr txBox="1"/>
          <p:nvPr>
            <p:ph type="title"/>
          </p:nvPr>
        </p:nvSpPr>
        <p:spPr>
          <a:xfrm>
            <a:off x="685800" y="2000250"/>
            <a:ext cx="7772400" cy="8574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SzPts val="2600"/>
              <a:buNone/>
              <a:defRPr b="0" i="0" sz="32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9" name="Shape 1469"/>
        <p:cNvGrpSpPr/>
        <p:nvPr/>
      </p:nvGrpSpPr>
      <p:grpSpPr>
        <a:xfrm>
          <a:off x="0" y="0"/>
          <a:ext cx="0" cy="0"/>
          <a:chOff x="0" y="0"/>
          <a:chExt cx="0" cy="0"/>
        </a:xfrm>
      </p:grpSpPr>
      <p:sp>
        <p:nvSpPr>
          <p:cNvPr id="1470" name="Google Shape;1470;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474" name="Shape 1474"/>
        <p:cNvGrpSpPr/>
        <p:nvPr/>
      </p:nvGrpSpPr>
      <p:grpSpPr>
        <a:xfrm>
          <a:off x="0" y="0"/>
          <a:ext cx="0" cy="0"/>
          <a:chOff x="0" y="0"/>
          <a:chExt cx="0" cy="0"/>
        </a:xfrm>
      </p:grpSpPr>
      <p:sp>
        <p:nvSpPr>
          <p:cNvPr id="1475" name="Google Shape;1475;p158"/>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1476" name="Google Shape;1476;p158"/>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3500">
                <a:solidFill>
                  <a:schemeClr val="lt1"/>
                </a:solidFill>
              </a:defRPr>
            </a:lvl1pPr>
            <a:lvl2pPr lvl="1" rtl="0" algn="l">
              <a:lnSpc>
                <a:spcPct val="105000"/>
              </a:lnSpc>
              <a:spcBef>
                <a:spcPts val="0"/>
              </a:spcBef>
              <a:spcAft>
                <a:spcPts val="0"/>
              </a:spcAft>
              <a:buSzPts val="2600"/>
              <a:buNone/>
              <a:defRPr sz="3500">
                <a:solidFill>
                  <a:schemeClr val="lt1"/>
                </a:solidFill>
              </a:defRPr>
            </a:lvl2pPr>
            <a:lvl3pPr lvl="2" rtl="0" algn="l">
              <a:lnSpc>
                <a:spcPct val="105000"/>
              </a:lnSpc>
              <a:spcBef>
                <a:spcPts val="0"/>
              </a:spcBef>
              <a:spcAft>
                <a:spcPts val="0"/>
              </a:spcAft>
              <a:buSzPts val="2600"/>
              <a:buNone/>
              <a:defRPr sz="3500">
                <a:solidFill>
                  <a:schemeClr val="lt1"/>
                </a:solidFill>
              </a:defRPr>
            </a:lvl3pPr>
            <a:lvl4pPr lvl="3" rtl="0" algn="l">
              <a:lnSpc>
                <a:spcPct val="105000"/>
              </a:lnSpc>
              <a:spcBef>
                <a:spcPts val="0"/>
              </a:spcBef>
              <a:spcAft>
                <a:spcPts val="0"/>
              </a:spcAft>
              <a:buSzPts val="2600"/>
              <a:buNone/>
              <a:defRPr sz="3500">
                <a:solidFill>
                  <a:schemeClr val="lt1"/>
                </a:solidFill>
              </a:defRPr>
            </a:lvl4pPr>
            <a:lvl5pPr lvl="4" rtl="0" algn="l">
              <a:lnSpc>
                <a:spcPct val="105000"/>
              </a:lnSpc>
              <a:spcBef>
                <a:spcPts val="0"/>
              </a:spcBef>
              <a:spcAft>
                <a:spcPts val="0"/>
              </a:spcAft>
              <a:buSzPts val="2600"/>
              <a:buNone/>
              <a:defRPr sz="3500">
                <a:solidFill>
                  <a:schemeClr val="lt1"/>
                </a:solidFill>
              </a:defRPr>
            </a:lvl5pPr>
            <a:lvl6pPr lvl="5" rtl="0" algn="l">
              <a:lnSpc>
                <a:spcPct val="105000"/>
              </a:lnSpc>
              <a:spcBef>
                <a:spcPts val="0"/>
              </a:spcBef>
              <a:spcAft>
                <a:spcPts val="0"/>
              </a:spcAft>
              <a:buSzPts val="2600"/>
              <a:buNone/>
              <a:defRPr sz="3500">
                <a:solidFill>
                  <a:schemeClr val="lt1"/>
                </a:solidFill>
              </a:defRPr>
            </a:lvl6pPr>
            <a:lvl7pPr lvl="6" rtl="0" algn="l">
              <a:lnSpc>
                <a:spcPct val="105000"/>
              </a:lnSpc>
              <a:spcBef>
                <a:spcPts val="0"/>
              </a:spcBef>
              <a:spcAft>
                <a:spcPts val="0"/>
              </a:spcAft>
              <a:buSzPts val="2600"/>
              <a:buNone/>
              <a:defRPr sz="3500">
                <a:solidFill>
                  <a:schemeClr val="lt1"/>
                </a:solidFill>
              </a:defRPr>
            </a:lvl7pPr>
            <a:lvl8pPr lvl="7" rtl="0" algn="l">
              <a:lnSpc>
                <a:spcPct val="105000"/>
              </a:lnSpc>
              <a:spcBef>
                <a:spcPts val="0"/>
              </a:spcBef>
              <a:spcAft>
                <a:spcPts val="0"/>
              </a:spcAft>
              <a:buSzPts val="2600"/>
              <a:buNone/>
              <a:defRPr sz="3500">
                <a:solidFill>
                  <a:schemeClr val="lt1"/>
                </a:solidFill>
              </a:defRPr>
            </a:lvl8pPr>
            <a:lvl9pPr lvl="8" rtl="0" algn="l">
              <a:lnSpc>
                <a:spcPct val="105000"/>
              </a:lnSpc>
              <a:spcBef>
                <a:spcPts val="0"/>
              </a:spcBef>
              <a:spcAft>
                <a:spcPts val="0"/>
              </a:spcAft>
              <a:buSzPts val="2600"/>
              <a:buNone/>
              <a:defRPr sz="3500">
                <a:solidFill>
                  <a:schemeClr val="lt1"/>
                </a:solidFill>
              </a:defRPr>
            </a:lvl9pPr>
          </a:lstStyle>
          <a:p/>
        </p:txBody>
      </p:sp>
      <p:sp>
        <p:nvSpPr>
          <p:cNvPr id="1477" name="Google Shape;1477;p158"/>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sp>
        <p:nvSpPr>
          <p:cNvPr id="1478" name="Google Shape;1478;p158"/>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pic>
        <p:nvPicPr>
          <p:cNvPr id="1479" name="Google Shape;1479;p158"/>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480" name="Google Shape;1480;p15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81" name="Google Shape;1481;p1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482" name="Shape 1482"/>
        <p:cNvGrpSpPr/>
        <p:nvPr/>
      </p:nvGrpSpPr>
      <p:grpSpPr>
        <a:xfrm>
          <a:off x="0" y="0"/>
          <a:ext cx="0" cy="0"/>
          <a:chOff x="0" y="0"/>
          <a:chExt cx="0" cy="0"/>
        </a:xfrm>
      </p:grpSpPr>
      <p:sp>
        <p:nvSpPr>
          <p:cNvPr id="1483" name="Google Shape;1483;p15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484" name="Google Shape;1484;p15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485" name="Google Shape;1485;p15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86" name="Google Shape;1486;p15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487" name="Google Shape;1487;p1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8" name="Google Shape;1488;p1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89" name="Google Shape;1489;p15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490" name="Shape 1490"/>
        <p:cNvGrpSpPr/>
        <p:nvPr/>
      </p:nvGrpSpPr>
      <p:grpSpPr>
        <a:xfrm>
          <a:off x="0" y="0"/>
          <a:ext cx="0" cy="0"/>
          <a:chOff x="0" y="0"/>
          <a:chExt cx="0" cy="0"/>
        </a:xfrm>
      </p:grpSpPr>
      <p:sp>
        <p:nvSpPr>
          <p:cNvPr id="1491" name="Google Shape;1491;p160"/>
          <p:cNvSpPr txBox="1"/>
          <p:nvPr>
            <p:ph type="title"/>
          </p:nvPr>
        </p:nvSpPr>
        <p:spPr>
          <a:xfrm>
            <a:off x="4255575" y="1224713"/>
            <a:ext cx="3777900" cy="2912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2600"/>
              <a:buNone/>
              <a:defRPr sz="4100">
                <a:solidFill>
                  <a:schemeClr val="lt1"/>
                </a:solidFill>
              </a:defRPr>
            </a:lvl1pPr>
            <a:lvl2pPr lvl="1" rtl="0" algn="l">
              <a:lnSpc>
                <a:spcPct val="108000"/>
              </a:lnSpc>
              <a:spcBef>
                <a:spcPts val="0"/>
              </a:spcBef>
              <a:spcAft>
                <a:spcPts val="0"/>
              </a:spcAft>
              <a:buSzPts val="2600"/>
              <a:buNone/>
              <a:defRPr sz="4100">
                <a:solidFill>
                  <a:schemeClr val="lt1"/>
                </a:solidFill>
              </a:defRPr>
            </a:lvl2pPr>
            <a:lvl3pPr lvl="2" rtl="0" algn="l">
              <a:lnSpc>
                <a:spcPct val="108000"/>
              </a:lnSpc>
              <a:spcBef>
                <a:spcPts val="0"/>
              </a:spcBef>
              <a:spcAft>
                <a:spcPts val="0"/>
              </a:spcAft>
              <a:buSzPts val="2600"/>
              <a:buNone/>
              <a:defRPr sz="4100">
                <a:solidFill>
                  <a:schemeClr val="lt1"/>
                </a:solidFill>
              </a:defRPr>
            </a:lvl3pPr>
            <a:lvl4pPr lvl="3" rtl="0" algn="l">
              <a:lnSpc>
                <a:spcPct val="108000"/>
              </a:lnSpc>
              <a:spcBef>
                <a:spcPts val="0"/>
              </a:spcBef>
              <a:spcAft>
                <a:spcPts val="0"/>
              </a:spcAft>
              <a:buSzPts val="2600"/>
              <a:buNone/>
              <a:defRPr sz="4100">
                <a:solidFill>
                  <a:schemeClr val="lt1"/>
                </a:solidFill>
              </a:defRPr>
            </a:lvl4pPr>
            <a:lvl5pPr lvl="4" rtl="0" algn="l">
              <a:lnSpc>
                <a:spcPct val="108000"/>
              </a:lnSpc>
              <a:spcBef>
                <a:spcPts val="0"/>
              </a:spcBef>
              <a:spcAft>
                <a:spcPts val="0"/>
              </a:spcAft>
              <a:buSzPts val="2600"/>
              <a:buNone/>
              <a:defRPr sz="4100">
                <a:solidFill>
                  <a:schemeClr val="lt1"/>
                </a:solidFill>
              </a:defRPr>
            </a:lvl5pPr>
            <a:lvl6pPr lvl="5" rtl="0" algn="l">
              <a:lnSpc>
                <a:spcPct val="108000"/>
              </a:lnSpc>
              <a:spcBef>
                <a:spcPts val="0"/>
              </a:spcBef>
              <a:spcAft>
                <a:spcPts val="0"/>
              </a:spcAft>
              <a:buSzPts val="2600"/>
              <a:buNone/>
              <a:defRPr sz="4100">
                <a:solidFill>
                  <a:schemeClr val="lt1"/>
                </a:solidFill>
              </a:defRPr>
            </a:lvl6pPr>
            <a:lvl7pPr lvl="6" rtl="0" algn="l">
              <a:lnSpc>
                <a:spcPct val="108000"/>
              </a:lnSpc>
              <a:spcBef>
                <a:spcPts val="0"/>
              </a:spcBef>
              <a:spcAft>
                <a:spcPts val="0"/>
              </a:spcAft>
              <a:buSzPts val="2600"/>
              <a:buNone/>
              <a:defRPr sz="4100">
                <a:solidFill>
                  <a:schemeClr val="lt1"/>
                </a:solidFill>
              </a:defRPr>
            </a:lvl7pPr>
            <a:lvl8pPr lvl="7" rtl="0" algn="l">
              <a:lnSpc>
                <a:spcPct val="108000"/>
              </a:lnSpc>
              <a:spcBef>
                <a:spcPts val="0"/>
              </a:spcBef>
              <a:spcAft>
                <a:spcPts val="0"/>
              </a:spcAft>
              <a:buSzPts val="2600"/>
              <a:buNone/>
              <a:defRPr sz="4100">
                <a:solidFill>
                  <a:schemeClr val="lt1"/>
                </a:solidFill>
              </a:defRPr>
            </a:lvl8pPr>
            <a:lvl9pPr lvl="8" rtl="0" algn="l">
              <a:lnSpc>
                <a:spcPct val="108000"/>
              </a:lnSpc>
              <a:spcBef>
                <a:spcPts val="0"/>
              </a:spcBef>
              <a:spcAft>
                <a:spcPts val="0"/>
              </a:spcAft>
              <a:buSzPts val="2600"/>
              <a:buNone/>
              <a:defRPr sz="4100">
                <a:solidFill>
                  <a:schemeClr val="lt1"/>
                </a:solidFill>
              </a:defRPr>
            </a:lvl9pPr>
          </a:lstStyle>
          <a:p/>
        </p:txBody>
      </p:sp>
      <p:cxnSp>
        <p:nvCxnSpPr>
          <p:cNvPr id="1492" name="Google Shape;1492;p160"/>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493" name="Google Shape;1493;p1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94" name="Google Shape;1494;p160"/>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1495" name="Google Shape;1495;p160"/>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496" name="Shape 1496"/>
        <p:cNvGrpSpPr/>
        <p:nvPr/>
      </p:nvGrpSpPr>
      <p:grpSpPr>
        <a:xfrm>
          <a:off x="0" y="0"/>
          <a:ext cx="0" cy="0"/>
          <a:chOff x="0" y="0"/>
          <a:chExt cx="0" cy="0"/>
        </a:xfrm>
      </p:grpSpPr>
      <p:sp>
        <p:nvSpPr>
          <p:cNvPr id="1497" name="Google Shape;1497;p161"/>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1498" name="Google Shape;1498;p161"/>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1499" name="Google Shape;1499;p161"/>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pic>
        <p:nvPicPr>
          <p:cNvPr id="1500" name="Google Shape;1500;p161"/>
          <p:cNvPicPr preferRelativeResize="0"/>
          <p:nvPr/>
        </p:nvPicPr>
        <p:blipFill rotWithShape="1">
          <a:blip r:embed="rId4">
            <a:alphaModFix/>
          </a:blip>
          <a:srcRect b="0" l="0" r="0" t="0"/>
          <a:stretch/>
        </p:blipFill>
        <p:spPr>
          <a:xfrm>
            <a:off x="5534853" y="2651988"/>
            <a:ext cx="341963" cy="341963"/>
          </a:xfrm>
          <a:prstGeom prst="rect">
            <a:avLst/>
          </a:prstGeom>
          <a:noFill/>
          <a:ln>
            <a:noFill/>
          </a:ln>
        </p:spPr>
      </p:pic>
      <p:pic>
        <p:nvPicPr>
          <p:cNvPr id="1501" name="Google Shape;1501;p161"/>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1502" name="Google Shape;1502;p161"/>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1503" name="Google Shape;1503;p161"/>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1504" name="Google Shape;1504;p16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linkedin.com/company/red-hat</a:t>
            </a:r>
            <a:endParaRPr b="0" i="0" sz="1100" u="none" cap="none" strike="noStrike">
              <a:solidFill>
                <a:schemeClr val="lt1"/>
              </a:solidFill>
              <a:latin typeface="Overpass Light"/>
              <a:ea typeface="Overpass Light"/>
              <a:cs typeface="Overpass Light"/>
              <a:sym typeface="Overpass Light"/>
            </a:endParaRPr>
          </a:p>
        </p:txBody>
      </p:sp>
      <p:sp>
        <p:nvSpPr>
          <p:cNvPr id="1505" name="Google Shape;1505;p16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youtube.com/user/RedHatVideos</a:t>
            </a:r>
            <a:endParaRPr b="0" i="0" sz="1100" u="none" cap="none" strike="noStrike">
              <a:solidFill>
                <a:schemeClr val="lt1"/>
              </a:solidFill>
              <a:latin typeface="Overpass Light"/>
              <a:ea typeface="Overpass Light"/>
              <a:cs typeface="Overpass Light"/>
              <a:sym typeface="Overpass Light"/>
            </a:endParaRPr>
          </a:p>
        </p:txBody>
      </p:sp>
      <p:sp>
        <p:nvSpPr>
          <p:cNvPr id="1506" name="Google Shape;1506;p16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facebook.com/redhatinc</a:t>
            </a:r>
            <a:endParaRPr b="0" i="0" sz="1100" u="none" cap="none" strike="noStrike">
              <a:solidFill>
                <a:schemeClr val="lt1"/>
              </a:solidFill>
              <a:latin typeface="Overpass Light"/>
              <a:ea typeface="Overpass Light"/>
              <a:cs typeface="Overpass Light"/>
              <a:sym typeface="Overpass Light"/>
            </a:endParaRPr>
          </a:p>
        </p:txBody>
      </p:sp>
      <p:sp>
        <p:nvSpPr>
          <p:cNvPr id="1507" name="Google Shape;1507;p16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twitter.com/RedHat</a:t>
            </a:r>
            <a:endParaRPr b="0" i="0" sz="1100" u="none" cap="none" strike="noStrike">
              <a:solidFill>
                <a:schemeClr val="lt1"/>
              </a:solidFill>
              <a:latin typeface="Overpass Light"/>
              <a:ea typeface="Overpass Light"/>
              <a:cs typeface="Overpass Light"/>
              <a:sym typeface="Overpass Light"/>
            </a:endParaRPr>
          </a:p>
        </p:txBody>
      </p:sp>
      <p:cxnSp>
        <p:nvCxnSpPr>
          <p:cNvPr id="1508" name="Google Shape;1508;p161"/>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cxnSp>
        <p:nvCxnSpPr>
          <p:cNvPr id="1509" name="Google Shape;1509;p16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10" name="Google Shape;1510;p1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1511" name="Shape 1511"/>
        <p:cNvGrpSpPr/>
        <p:nvPr/>
      </p:nvGrpSpPr>
      <p:grpSpPr>
        <a:xfrm>
          <a:off x="0" y="0"/>
          <a:ext cx="0" cy="0"/>
          <a:chOff x="0" y="0"/>
          <a:chExt cx="0" cy="0"/>
        </a:xfrm>
      </p:grpSpPr>
      <p:sp>
        <p:nvSpPr>
          <p:cNvPr id="1512" name="Google Shape;1512;p162"/>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1800"/>
              <a:buNone/>
              <a:defRPr sz="1800">
                <a:solidFill>
                  <a:srgbClr val="EBEBEB"/>
                </a:solidFill>
              </a:defRPr>
            </a:lvl1pPr>
            <a:lvl2pPr lvl="1" rtl="0" algn="l">
              <a:lnSpc>
                <a:spcPct val="100000"/>
              </a:lnSpc>
              <a:spcBef>
                <a:spcPts val="0"/>
              </a:spcBef>
              <a:spcAft>
                <a:spcPts val="0"/>
              </a:spcAft>
              <a:buClr>
                <a:srgbClr val="EBEBEB"/>
              </a:buClr>
              <a:buSzPts val="1800"/>
              <a:buNone/>
              <a:defRPr sz="1800">
                <a:solidFill>
                  <a:srgbClr val="EBEBEB"/>
                </a:solidFill>
              </a:defRPr>
            </a:lvl2pPr>
            <a:lvl3pPr lvl="2" rtl="0" algn="l">
              <a:lnSpc>
                <a:spcPct val="100000"/>
              </a:lnSpc>
              <a:spcBef>
                <a:spcPts val="0"/>
              </a:spcBef>
              <a:spcAft>
                <a:spcPts val="0"/>
              </a:spcAft>
              <a:buClr>
                <a:srgbClr val="EBEBEB"/>
              </a:buClr>
              <a:buSzPts val="1800"/>
              <a:buNone/>
              <a:defRPr sz="1800">
                <a:solidFill>
                  <a:srgbClr val="EBEBEB"/>
                </a:solidFill>
              </a:defRPr>
            </a:lvl3pPr>
            <a:lvl4pPr lvl="3" rtl="0" algn="l">
              <a:lnSpc>
                <a:spcPct val="100000"/>
              </a:lnSpc>
              <a:spcBef>
                <a:spcPts val="0"/>
              </a:spcBef>
              <a:spcAft>
                <a:spcPts val="0"/>
              </a:spcAft>
              <a:buClr>
                <a:srgbClr val="EBEBEB"/>
              </a:buClr>
              <a:buSzPts val="1800"/>
              <a:buNone/>
              <a:defRPr sz="1800">
                <a:solidFill>
                  <a:srgbClr val="EBEBEB"/>
                </a:solidFill>
              </a:defRPr>
            </a:lvl4pPr>
            <a:lvl5pPr lvl="4" rtl="0" algn="l">
              <a:lnSpc>
                <a:spcPct val="100000"/>
              </a:lnSpc>
              <a:spcBef>
                <a:spcPts val="0"/>
              </a:spcBef>
              <a:spcAft>
                <a:spcPts val="0"/>
              </a:spcAft>
              <a:buClr>
                <a:srgbClr val="EBEBEB"/>
              </a:buClr>
              <a:buSzPts val="1800"/>
              <a:buNone/>
              <a:defRPr sz="1800">
                <a:solidFill>
                  <a:srgbClr val="EBEBEB"/>
                </a:solidFill>
              </a:defRPr>
            </a:lvl5pPr>
            <a:lvl6pPr lvl="5" rtl="0" algn="l">
              <a:lnSpc>
                <a:spcPct val="100000"/>
              </a:lnSpc>
              <a:spcBef>
                <a:spcPts val="0"/>
              </a:spcBef>
              <a:spcAft>
                <a:spcPts val="0"/>
              </a:spcAft>
              <a:buClr>
                <a:srgbClr val="EBEBEB"/>
              </a:buClr>
              <a:buSzPts val="1800"/>
              <a:buNone/>
              <a:defRPr sz="1800">
                <a:solidFill>
                  <a:srgbClr val="EBEBEB"/>
                </a:solidFill>
              </a:defRPr>
            </a:lvl6pPr>
            <a:lvl7pPr lvl="6" rtl="0" algn="l">
              <a:lnSpc>
                <a:spcPct val="100000"/>
              </a:lnSpc>
              <a:spcBef>
                <a:spcPts val="0"/>
              </a:spcBef>
              <a:spcAft>
                <a:spcPts val="0"/>
              </a:spcAft>
              <a:buClr>
                <a:srgbClr val="EBEBEB"/>
              </a:buClr>
              <a:buSzPts val="1800"/>
              <a:buNone/>
              <a:defRPr sz="1800">
                <a:solidFill>
                  <a:srgbClr val="EBEBEB"/>
                </a:solidFill>
              </a:defRPr>
            </a:lvl7pPr>
            <a:lvl8pPr lvl="7" rtl="0" algn="l">
              <a:lnSpc>
                <a:spcPct val="100000"/>
              </a:lnSpc>
              <a:spcBef>
                <a:spcPts val="0"/>
              </a:spcBef>
              <a:spcAft>
                <a:spcPts val="0"/>
              </a:spcAft>
              <a:buClr>
                <a:srgbClr val="EBEBEB"/>
              </a:buClr>
              <a:buSzPts val="1800"/>
              <a:buNone/>
              <a:defRPr sz="1800">
                <a:solidFill>
                  <a:srgbClr val="EBEBEB"/>
                </a:solidFill>
              </a:defRPr>
            </a:lvl8pPr>
            <a:lvl9pPr lvl="8" rtl="0" algn="l">
              <a:lnSpc>
                <a:spcPct val="100000"/>
              </a:lnSpc>
              <a:spcBef>
                <a:spcPts val="0"/>
              </a:spcBef>
              <a:spcAft>
                <a:spcPts val="0"/>
              </a:spcAft>
              <a:buClr>
                <a:srgbClr val="EBEBEB"/>
              </a:buClr>
              <a:buSzPts val="1800"/>
              <a:buNone/>
              <a:defRPr sz="1800">
                <a:solidFill>
                  <a:srgbClr val="EBEBEB"/>
                </a:solidFill>
              </a:defRPr>
            </a:lvl9pPr>
          </a:lstStyle>
          <a:p/>
        </p:txBody>
      </p:sp>
      <p:sp>
        <p:nvSpPr>
          <p:cNvPr id="1513" name="Google Shape;1513;p16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514" name="Google Shape;1514;p162"/>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3500">
                <a:solidFill>
                  <a:srgbClr val="EBEBEB"/>
                </a:solidFill>
              </a:defRPr>
            </a:lvl1pPr>
            <a:lvl2pPr lvl="1" rtl="0" algn="l">
              <a:lnSpc>
                <a:spcPct val="105000"/>
              </a:lnSpc>
              <a:spcBef>
                <a:spcPts val="0"/>
              </a:spcBef>
              <a:spcAft>
                <a:spcPts val="0"/>
              </a:spcAft>
              <a:buSzPts val="2600"/>
              <a:buNone/>
              <a:defRPr sz="3500">
                <a:solidFill>
                  <a:srgbClr val="EBEBEB"/>
                </a:solidFill>
              </a:defRPr>
            </a:lvl2pPr>
            <a:lvl3pPr lvl="2" rtl="0" algn="l">
              <a:lnSpc>
                <a:spcPct val="105000"/>
              </a:lnSpc>
              <a:spcBef>
                <a:spcPts val="0"/>
              </a:spcBef>
              <a:spcAft>
                <a:spcPts val="0"/>
              </a:spcAft>
              <a:buSzPts val="2600"/>
              <a:buNone/>
              <a:defRPr sz="3500">
                <a:solidFill>
                  <a:srgbClr val="EBEBEB"/>
                </a:solidFill>
              </a:defRPr>
            </a:lvl3pPr>
            <a:lvl4pPr lvl="3" rtl="0" algn="l">
              <a:lnSpc>
                <a:spcPct val="105000"/>
              </a:lnSpc>
              <a:spcBef>
                <a:spcPts val="0"/>
              </a:spcBef>
              <a:spcAft>
                <a:spcPts val="0"/>
              </a:spcAft>
              <a:buSzPts val="2600"/>
              <a:buNone/>
              <a:defRPr sz="3500">
                <a:solidFill>
                  <a:srgbClr val="EBEBEB"/>
                </a:solidFill>
              </a:defRPr>
            </a:lvl4pPr>
            <a:lvl5pPr lvl="4" rtl="0" algn="l">
              <a:lnSpc>
                <a:spcPct val="105000"/>
              </a:lnSpc>
              <a:spcBef>
                <a:spcPts val="0"/>
              </a:spcBef>
              <a:spcAft>
                <a:spcPts val="0"/>
              </a:spcAft>
              <a:buSzPts val="2600"/>
              <a:buNone/>
              <a:defRPr sz="3500">
                <a:solidFill>
                  <a:srgbClr val="EBEBEB"/>
                </a:solidFill>
              </a:defRPr>
            </a:lvl5pPr>
            <a:lvl6pPr lvl="5" rtl="0" algn="l">
              <a:lnSpc>
                <a:spcPct val="105000"/>
              </a:lnSpc>
              <a:spcBef>
                <a:spcPts val="0"/>
              </a:spcBef>
              <a:spcAft>
                <a:spcPts val="0"/>
              </a:spcAft>
              <a:buSzPts val="2600"/>
              <a:buNone/>
              <a:defRPr sz="3500">
                <a:solidFill>
                  <a:srgbClr val="EBEBEB"/>
                </a:solidFill>
              </a:defRPr>
            </a:lvl6pPr>
            <a:lvl7pPr lvl="6" rtl="0" algn="l">
              <a:lnSpc>
                <a:spcPct val="105000"/>
              </a:lnSpc>
              <a:spcBef>
                <a:spcPts val="0"/>
              </a:spcBef>
              <a:spcAft>
                <a:spcPts val="0"/>
              </a:spcAft>
              <a:buSzPts val="2600"/>
              <a:buNone/>
              <a:defRPr sz="3500">
                <a:solidFill>
                  <a:srgbClr val="EBEBEB"/>
                </a:solidFill>
              </a:defRPr>
            </a:lvl7pPr>
            <a:lvl8pPr lvl="7" rtl="0" algn="l">
              <a:lnSpc>
                <a:spcPct val="105000"/>
              </a:lnSpc>
              <a:spcBef>
                <a:spcPts val="0"/>
              </a:spcBef>
              <a:spcAft>
                <a:spcPts val="0"/>
              </a:spcAft>
              <a:buSzPts val="2600"/>
              <a:buNone/>
              <a:defRPr sz="3500">
                <a:solidFill>
                  <a:srgbClr val="EBEBEB"/>
                </a:solidFill>
              </a:defRPr>
            </a:lvl8pPr>
            <a:lvl9pPr lvl="8" rtl="0" algn="l">
              <a:lnSpc>
                <a:spcPct val="105000"/>
              </a:lnSpc>
              <a:spcBef>
                <a:spcPts val="0"/>
              </a:spcBef>
              <a:spcAft>
                <a:spcPts val="0"/>
              </a:spcAft>
              <a:buSzPts val="2600"/>
              <a:buNone/>
              <a:defRPr sz="3500">
                <a:solidFill>
                  <a:srgbClr val="EBEBEB"/>
                </a:solidFill>
              </a:defRPr>
            </a:lvl9pPr>
          </a:lstStyle>
          <a:p/>
        </p:txBody>
      </p:sp>
      <p:sp>
        <p:nvSpPr>
          <p:cNvPr id="1515" name="Google Shape;1515;p162"/>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900"/>
              <a:buNone/>
              <a:defRPr sz="900">
                <a:solidFill>
                  <a:srgbClr val="EBEBEB"/>
                </a:solidFill>
              </a:defRPr>
            </a:lvl1pPr>
            <a:lvl2pPr lvl="1" rtl="0" algn="l">
              <a:lnSpc>
                <a:spcPct val="135000"/>
              </a:lnSpc>
              <a:spcBef>
                <a:spcPts val="0"/>
              </a:spcBef>
              <a:spcAft>
                <a:spcPts val="0"/>
              </a:spcAft>
              <a:buClr>
                <a:srgbClr val="EBEBEB"/>
              </a:buClr>
              <a:buSzPts val="900"/>
              <a:buNone/>
              <a:defRPr sz="900">
                <a:solidFill>
                  <a:srgbClr val="EBEBEB"/>
                </a:solidFill>
              </a:defRPr>
            </a:lvl2pPr>
            <a:lvl3pPr lvl="2" rtl="0" algn="l">
              <a:lnSpc>
                <a:spcPct val="135000"/>
              </a:lnSpc>
              <a:spcBef>
                <a:spcPts val="0"/>
              </a:spcBef>
              <a:spcAft>
                <a:spcPts val="0"/>
              </a:spcAft>
              <a:buClr>
                <a:srgbClr val="EBEBEB"/>
              </a:buClr>
              <a:buSzPts val="900"/>
              <a:buNone/>
              <a:defRPr sz="900">
                <a:solidFill>
                  <a:srgbClr val="EBEBEB"/>
                </a:solidFill>
              </a:defRPr>
            </a:lvl3pPr>
            <a:lvl4pPr lvl="3" rtl="0" algn="l">
              <a:lnSpc>
                <a:spcPct val="135000"/>
              </a:lnSpc>
              <a:spcBef>
                <a:spcPts val="0"/>
              </a:spcBef>
              <a:spcAft>
                <a:spcPts val="0"/>
              </a:spcAft>
              <a:buClr>
                <a:srgbClr val="EBEBEB"/>
              </a:buClr>
              <a:buSzPts val="900"/>
              <a:buNone/>
              <a:defRPr sz="900">
                <a:solidFill>
                  <a:srgbClr val="EBEBEB"/>
                </a:solidFill>
              </a:defRPr>
            </a:lvl4pPr>
            <a:lvl5pPr lvl="4" rtl="0" algn="l">
              <a:lnSpc>
                <a:spcPct val="135000"/>
              </a:lnSpc>
              <a:spcBef>
                <a:spcPts val="0"/>
              </a:spcBef>
              <a:spcAft>
                <a:spcPts val="0"/>
              </a:spcAft>
              <a:buClr>
                <a:srgbClr val="EBEBEB"/>
              </a:buClr>
              <a:buSzPts val="900"/>
              <a:buNone/>
              <a:defRPr sz="900">
                <a:solidFill>
                  <a:srgbClr val="EBEBEB"/>
                </a:solidFill>
              </a:defRPr>
            </a:lvl5pPr>
            <a:lvl6pPr lvl="5" rtl="0" algn="l">
              <a:lnSpc>
                <a:spcPct val="135000"/>
              </a:lnSpc>
              <a:spcBef>
                <a:spcPts val="0"/>
              </a:spcBef>
              <a:spcAft>
                <a:spcPts val="0"/>
              </a:spcAft>
              <a:buClr>
                <a:srgbClr val="EBEBEB"/>
              </a:buClr>
              <a:buSzPts val="900"/>
              <a:buNone/>
              <a:defRPr sz="900">
                <a:solidFill>
                  <a:srgbClr val="EBEBEB"/>
                </a:solidFill>
              </a:defRPr>
            </a:lvl6pPr>
            <a:lvl7pPr lvl="6" rtl="0" algn="l">
              <a:lnSpc>
                <a:spcPct val="135000"/>
              </a:lnSpc>
              <a:spcBef>
                <a:spcPts val="0"/>
              </a:spcBef>
              <a:spcAft>
                <a:spcPts val="0"/>
              </a:spcAft>
              <a:buClr>
                <a:srgbClr val="EBEBEB"/>
              </a:buClr>
              <a:buSzPts val="900"/>
              <a:buNone/>
              <a:defRPr sz="900">
                <a:solidFill>
                  <a:srgbClr val="EBEBEB"/>
                </a:solidFill>
              </a:defRPr>
            </a:lvl7pPr>
            <a:lvl8pPr lvl="7" rtl="0" algn="l">
              <a:lnSpc>
                <a:spcPct val="135000"/>
              </a:lnSpc>
              <a:spcBef>
                <a:spcPts val="0"/>
              </a:spcBef>
              <a:spcAft>
                <a:spcPts val="0"/>
              </a:spcAft>
              <a:buClr>
                <a:srgbClr val="EBEBEB"/>
              </a:buClr>
              <a:buSzPts val="900"/>
              <a:buNone/>
              <a:defRPr sz="900">
                <a:solidFill>
                  <a:srgbClr val="EBEBEB"/>
                </a:solidFill>
              </a:defRPr>
            </a:lvl8pPr>
            <a:lvl9pPr lvl="8" rtl="0" algn="l">
              <a:lnSpc>
                <a:spcPct val="135000"/>
              </a:lnSpc>
              <a:spcBef>
                <a:spcPts val="0"/>
              </a:spcBef>
              <a:spcAft>
                <a:spcPts val="0"/>
              </a:spcAft>
              <a:buClr>
                <a:srgbClr val="EBEBEB"/>
              </a:buClr>
              <a:buSzPts val="900"/>
              <a:buNone/>
              <a:defRPr sz="900">
                <a:solidFill>
                  <a:srgbClr val="EBEBEB"/>
                </a:solidFill>
              </a:defRPr>
            </a:lvl9pPr>
          </a:lstStyle>
          <a:p/>
        </p:txBody>
      </p:sp>
      <p:sp>
        <p:nvSpPr>
          <p:cNvPr id="1516" name="Google Shape;1516;p162"/>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900"/>
              <a:buNone/>
              <a:defRPr sz="900">
                <a:solidFill>
                  <a:srgbClr val="EBEBEB"/>
                </a:solidFill>
              </a:defRPr>
            </a:lvl1pPr>
            <a:lvl2pPr lvl="1" rtl="0" algn="l">
              <a:lnSpc>
                <a:spcPct val="135000"/>
              </a:lnSpc>
              <a:spcBef>
                <a:spcPts val="0"/>
              </a:spcBef>
              <a:spcAft>
                <a:spcPts val="0"/>
              </a:spcAft>
              <a:buClr>
                <a:srgbClr val="EBEBEB"/>
              </a:buClr>
              <a:buSzPts val="900"/>
              <a:buNone/>
              <a:defRPr sz="900">
                <a:solidFill>
                  <a:srgbClr val="EBEBEB"/>
                </a:solidFill>
              </a:defRPr>
            </a:lvl2pPr>
            <a:lvl3pPr lvl="2" rtl="0" algn="l">
              <a:lnSpc>
                <a:spcPct val="135000"/>
              </a:lnSpc>
              <a:spcBef>
                <a:spcPts val="0"/>
              </a:spcBef>
              <a:spcAft>
                <a:spcPts val="0"/>
              </a:spcAft>
              <a:buClr>
                <a:srgbClr val="EBEBEB"/>
              </a:buClr>
              <a:buSzPts val="900"/>
              <a:buNone/>
              <a:defRPr sz="900">
                <a:solidFill>
                  <a:srgbClr val="EBEBEB"/>
                </a:solidFill>
              </a:defRPr>
            </a:lvl3pPr>
            <a:lvl4pPr lvl="3" rtl="0" algn="l">
              <a:lnSpc>
                <a:spcPct val="135000"/>
              </a:lnSpc>
              <a:spcBef>
                <a:spcPts val="0"/>
              </a:spcBef>
              <a:spcAft>
                <a:spcPts val="0"/>
              </a:spcAft>
              <a:buClr>
                <a:srgbClr val="EBEBEB"/>
              </a:buClr>
              <a:buSzPts val="900"/>
              <a:buNone/>
              <a:defRPr sz="900">
                <a:solidFill>
                  <a:srgbClr val="EBEBEB"/>
                </a:solidFill>
              </a:defRPr>
            </a:lvl4pPr>
            <a:lvl5pPr lvl="4" rtl="0" algn="l">
              <a:lnSpc>
                <a:spcPct val="135000"/>
              </a:lnSpc>
              <a:spcBef>
                <a:spcPts val="0"/>
              </a:spcBef>
              <a:spcAft>
                <a:spcPts val="0"/>
              </a:spcAft>
              <a:buClr>
                <a:srgbClr val="EBEBEB"/>
              </a:buClr>
              <a:buSzPts val="900"/>
              <a:buNone/>
              <a:defRPr sz="900">
                <a:solidFill>
                  <a:srgbClr val="EBEBEB"/>
                </a:solidFill>
              </a:defRPr>
            </a:lvl5pPr>
            <a:lvl6pPr lvl="5" rtl="0" algn="l">
              <a:lnSpc>
                <a:spcPct val="135000"/>
              </a:lnSpc>
              <a:spcBef>
                <a:spcPts val="0"/>
              </a:spcBef>
              <a:spcAft>
                <a:spcPts val="0"/>
              </a:spcAft>
              <a:buClr>
                <a:srgbClr val="EBEBEB"/>
              </a:buClr>
              <a:buSzPts val="900"/>
              <a:buNone/>
              <a:defRPr sz="900">
                <a:solidFill>
                  <a:srgbClr val="EBEBEB"/>
                </a:solidFill>
              </a:defRPr>
            </a:lvl6pPr>
            <a:lvl7pPr lvl="6" rtl="0" algn="l">
              <a:lnSpc>
                <a:spcPct val="135000"/>
              </a:lnSpc>
              <a:spcBef>
                <a:spcPts val="0"/>
              </a:spcBef>
              <a:spcAft>
                <a:spcPts val="0"/>
              </a:spcAft>
              <a:buClr>
                <a:srgbClr val="EBEBEB"/>
              </a:buClr>
              <a:buSzPts val="900"/>
              <a:buNone/>
              <a:defRPr sz="900">
                <a:solidFill>
                  <a:srgbClr val="EBEBEB"/>
                </a:solidFill>
              </a:defRPr>
            </a:lvl7pPr>
            <a:lvl8pPr lvl="7" rtl="0" algn="l">
              <a:lnSpc>
                <a:spcPct val="135000"/>
              </a:lnSpc>
              <a:spcBef>
                <a:spcPts val="0"/>
              </a:spcBef>
              <a:spcAft>
                <a:spcPts val="0"/>
              </a:spcAft>
              <a:buClr>
                <a:srgbClr val="EBEBEB"/>
              </a:buClr>
              <a:buSzPts val="900"/>
              <a:buNone/>
              <a:defRPr sz="900">
                <a:solidFill>
                  <a:srgbClr val="EBEBEB"/>
                </a:solidFill>
              </a:defRPr>
            </a:lvl8pPr>
            <a:lvl9pPr lvl="8" rtl="0" algn="l">
              <a:lnSpc>
                <a:spcPct val="135000"/>
              </a:lnSpc>
              <a:spcBef>
                <a:spcPts val="0"/>
              </a:spcBef>
              <a:spcAft>
                <a:spcPts val="0"/>
              </a:spcAft>
              <a:buClr>
                <a:srgbClr val="EBEBEB"/>
              </a:buClr>
              <a:buSzPts val="900"/>
              <a:buNone/>
              <a:defRPr sz="900">
                <a:solidFill>
                  <a:srgbClr val="EBEBEB"/>
                </a:solidFill>
              </a:defRPr>
            </a:lvl9pPr>
          </a:lstStyle>
          <a:p/>
        </p:txBody>
      </p:sp>
      <p:pic>
        <p:nvPicPr>
          <p:cNvPr id="1517" name="Google Shape;1517;p162"/>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518" name="Google Shape;1518;p16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19" name="Google Shape;1519;p1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1520" name="Shape 1520"/>
        <p:cNvGrpSpPr/>
        <p:nvPr/>
      </p:nvGrpSpPr>
      <p:grpSpPr>
        <a:xfrm>
          <a:off x="0" y="0"/>
          <a:ext cx="0" cy="0"/>
          <a:chOff x="0" y="0"/>
          <a:chExt cx="0" cy="0"/>
        </a:xfrm>
      </p:grpSpPr>
      <p:sp>
        <p:nvSpPr>
          <p:cNvPr id="1521" name="Google Shape;1521;p163"/>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100"/>
              <a:buNone/>
              <a:defRPr sz="1100">
                <a:solidFill>
                  <a:srgbClr val="EBEBEB"/>
                </a:solidFill>
              </a:defRPr>
            </a:lvl1pPr>
            <a:lvl2pPr lvl="1" rtl="0" algn="l">
              <a:lnSpc>
                <a:spcPct val="180000"/>
              </a:lnSpc>
              <a:spcBef>
                <a:spcPts val="0"/>
              </a:spcBef>
              <a:spcAft>
                <a:spcPts val="0"/>
              </a:spcAft>
              <a:buClr>
                <a:srgbClr val="EBEBEB"/>
              </a:buClr>
              <a:buSzPts val="1100"/>
              <a:buNone/>
              <a:defRPr sz="1100">
                <a:solidFill>
                  <a:srgbClr val="EBEBEB"/>
                </a:solidFill>
              </a:defRPr>
            </a:lvl2pPr>
            <a:lvl3pPr lvl="2" rtl="0" algn="l">
              <a:lnSpc>
                <a:spcPct val="180000"/>
              </a:lnSpc>
              <a:spcBef>
                <a:spcPts val="0"/>
              </a:spcBef>
              <a:spcAft>
                <a:spcPts val="0"/>
              </a:spcAft>
              <a:buClr>
                <a:srgbClr val="EBEBEB"/>
              </a:buClr>
              <a:buSzPts val="1100"/>
              <a:buNone/>
              <a:defRPr sz="1100">
                <a:solidFill>
                  <a:srgbClr val="EBEBEB"/>
                </a:solidFill>
              </a:defRPr>
            </a:lvl3pPr>
            <a:lvl4pPr lvl="3" rtl="0" algn="l">
              <a:lnSpc>
                <a:spcPct val="180000"/>
              </a:lnSpc>
              <a:spcBef>
                <a:spcPts val="0"/>
              </a:spcBef>
              <a:spcAft>
                <a:spcPts val="0"/>
              </a:spcAft>
              <a:buClr>
                <a:srgbClr val="EBEBEB"/>
              </a:buClr>
              <a:buSzPts val="1100"/>
              <a:buNone/>
              <a:defRPr sz="1100">
                <a:solidFill>
                  <a:srgbClr val="EBEBEB"/>
                </a:solidFill>
              </a:defRPr>
            </a:lvl4pPr>
            <a:lvl5pPr lvl="4" rtl="0" algn="l">
              <a:lnSpc>
                <a:spcPct val="180000"/>
              </a:lnSpc>
              <a:spcBef>
                <a:spcPts val="0"/>
              </a:spcBef>
              <a:spcAft>
                <a:spcPts val="0"/>
              </a:spcAft>
              <a:buClr>
                <a:srgbClr val="EBEBEB"/>
              </a:buClr>
              <a:buSzPts val="1100"/>
              <a:buNone/>
              <a:defRPr sz="1100">
                <a:solidFill>
                  <a:srgbClr val="EBEBEB"/>
                </a:solidFill>
              </a:defRPr>
            </a:lvl5pPr>
            <a:lvl6pPr lvl="5" rtl="0" algn="l">
              <a:lnSpc>
                <a:spcPct val="180000"/>
              </a:lnSpc>
              <a:spcBef>
                <a:spcPts val="0"/>
              </a:spcBef>
              <a:spcAft>
                <a:spcPts val="0"/>
              </a:spcAft>
              <a:buClr>
                <a:srgbClr val="EBEBEB"/>
              </a:buClr>
              <a:buSzPts val="1100"/>
              <a:buNone/>
              <a:defRPr sz="1100">
                <a:solidFill>
                  <a:srgbClr val="EBEBEB"/>
                </a:solidFill>
              </a:defRPr>
            </a:lvl6pPr>
            <a:lvl7pPr lvl="6" rtl="0" algn="l">
              <a:lnSpc>
                <a:spcPct val="180000"/>
              </a:lnSpc>
              <a:spcBef>
                <a:spcPts val="0"/>
              </a:spcBef>
              <a:spcAft>
                <a:spcPts val="0"/>
              </a:spcAft>
              <a:buClr>
                <a:srgbClr val="EBEBEB"/>
              </a:buClr>
              <a:buSzPts val="1100"/>
              <a:buNone/>
              <a:defRPr sz="1100">
                <a:solidFill>
                  <a:srgbClr val="EBEBEB"/>
                </a:solidFill>
              </a:defRPr>
            </a:lvl7pPr>
            <a:lvl8pPr lvl="7" rtl="0" algn="l">
              <a:lnSpc>
                <a:spcPct val="180000"/>
              </a:lnSpc>
              <a:spcBef>
                <a:spcPts val="0"/>
              </a:spcBef>
              <a:spcAft>
                <a:spcPts val="0"/>
              </a:spcAft>
              <a:buClr>
                <a:srgbClr val="EBEBEB"/>
              </a:buClr>
              <a:buSzPts val="1100"/>
              <a:buNone/>
              <a:defRPr sz="1100">
                <a:solidFill>
                  <a:srgbClr val="EBEBEB"/>
                </a:solidFill>
              </a:defRPr>
            </a:lvl8pPr>
            <a:lvl9pPr lvl="8" rtl="0" algn="l">
              <a:lnSpc>
                <a:spcPct val="180000"/>
              </a:lnSpc>
              <a:spcBef>
                <a:spcPts val="0"/>
              </a:spcBef>
              <a:spcAft>
                <a:spcPts val="0"/>
              </a:spcAft>
              <a:buClr>
                <a:srgbClr val="EBEBEB"/>
              </a:buClr>
              <a:buSzPts val="1100"/>
              <a:buNone/>
              <a:defRPr sz="1100">
                <a:solidFill>
                  <a:srgbClr val="EBEBEB"/>
                </a:solidFill>
              </a:defRPr>
            </a:lvl9pPr>
          </a:lstStyle>
          <a:p/>
        </p:txBody>
      </p:sp>
      <p:sp>
        <p:nvSpPr>
          <p:cNvPr id="1522" name="Google Shape;1522;p16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523" name="Google Shape;1523;p163"/>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rgbClr val="EBEBEB"/>
                </a:solidFill>
              </a:defRPr>
            </a:lvl1pPr>
            <a:lvl2pPr lvl="1" rtl="0" algn="l">
              <a:lnSpc>
                <a:spcPct val="105000"/>
              </a:lnSpc>
              <a:spcBef>
                <a:spcPts val="0"/>
              </a:spcBef>
              <a:spcAft>
                <a:spcPts val="0"/>
              </a:spcAft>
              <a:buSzPts val="2600"/>
              <a:buNone/>
              <a:defRPr sz="5300">
                <a:solidFill>
                  <a:srgbClr val="EBEBEB"/>
                </a:solidFill>
              </a:defRPr>
            </a:lvl2pPr>
            <a:lvl3pPr lvl="2" rtl="0" algn="l">
              <a:lnSpc>
                <a:spcPct val="105000"/>
              </a:lnSpc>
              <a:spcBef>
                <a:spcPts val="0"/>
              </a:spcBef>
              <a:spcAft>
                <a:spcPts val="0"/>
              </a:spcAft>
              <a:buSzPts val="2600"/>
              <a:buNone/>
              <a:defRPr sz="5300">
                <a:solidFill>
                  <a:srgbClr val="EBEBEB"/>
                </a:solidFill>
              </a:defRPr>
            </a:lvl3pPr>
            <a:lvl4pPr lvl="3" rtl="0" algn="l">
              <a:lnSpc>
                <a:spcPct val="105000"/>
              </a:lnSpc>
              <a:spcBef>
                <a:spcPts val="0"/>
              </a:spcBef>
              <a:spcAft>
                <a:spcPts val="0"/>
              </a:spcAft>
              <a:buSzPts val="2600"/>
              <a:buNone/>
              <a:defRPr sz="5300">
                <a:solidFill>
                  <a:srgbClr val="EBEBEB"/>
                </a:solidFill>
              </a:defRPr>
            </a:lvl4pPr>
            <a:lvl5pPr lvl="4" rtl="0" algn="l">
              <a:lnSpc>
                <a:spcPct val="105000"/>
              </a:lnSpc>
              <a:spcBef>
                <a:spcPts val="0"/>
              </a:spcBef>
              <a:spcAft>
                <a:spcPts val="0"/>
              </a:spcAft>
              <a:buSzPts val="2600"/>
              <a:buNone/>
              <a:defRPr sz="5300">
                <a:solidFill>
                  <a:srgbClr val="EBEBEB"/>
                </a:solidFill>
              </a:defRPr>
            </a:lvl5pPr>
            <a:lvl6pPr lvl="5" rtl="0" algn="l">
              <a:lnSpc>
                <a:spcPct val="105000"/>
              </a:lnSpc>
              <a:spcBef>
                <a:spcPts val="0"/>
              </a:spcBef>
              <a:spcAft>
                <a:spcPts val="0"/>
              </a:spcAft>
              <a:buSzPts val="2600"/>
              <a:buNone/>
              <a:defRPr sz="5300">
                <a:solidFill>
                  <a:srgbClr val="EBEBEB"/>
                </a:solidFill>
              </a:defRPr>
            </a:lvl6pPr>
            <a:lvl7pPr lvl="6" rtl="0" algn="l">
              <a:lnSpc>
                <a:spcPct val="105000"/>
              </a:lnSpc>
              <a:spcBef>
                <a:spcPts val="0"/>
              </a:spcBef>
              <a:spcAft>
                <a:spcPts val="0"/>
              </a:spcAft>
              <a:buSzPts val="2600"/>
              <a:buNone/>
              <a:defRPr sz="5300">
                <a:solidFill>
                  <a:srgbClr val="EBEBEB"/>
                </a:solidFill>
              </a:defRPr>
            </a:lvl7pPr>
            <a:lvl8pPr lvl="7" rtl="0" algn="l">
              <a:lnSpc>
                <a:spcPct val="105000"/>
              </a:lnSpc>
              <a:spcBef>
                <a:spcPts val="0"/>
              </a:spcBef>
              <a:spcAft>
                <a:spcPts val="0"/>
              </a:spcAft>
              <a:buSzPts val="2600"/>
              <a:buNone/>
              <a:defRPr sz="5300">
                <a:solidFill>
                  <a:srgbClr val="EBEBEB"/>
                </a:solidFill>
              </a:defRPr>
            </a:lvl8pPr>
            <a:lvl9pPr lvl="8" rtl="0" algn="l">
              <a:lnSpc>
                <a:spcPct val="105000"/>
              </a:lnSpc>
              <a:spcBef>
                <a:spcPts val="0"/>
              </a:spcBef>
              <a:spcAft>
                <a:spcPts val="0"/>
              </a:spcAft>
              <a:buSzPts val="2600"/>
              <a:buNone/>
              <a:defRPr sz="5300">
                <a:solidFill>
                  <a:srgbClr val="EBEBEB"/>
                </a:solidFill>
              </a:defRPr>
            </a:lvl9pPr>
          </a:lstStyle>
          <a:p/>
        </p:txBody>
      </p:sp>
      <p:pic>
        <p:nvPicPr>
          <p:cNvPr id="1524" name="Google Shape;1524;p163"/>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
        <p:nvSpPr>
          <p:cNvPr id="1525" name="Google Shape;1525;p16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linkedin.com/company/red-hat</a:t>
            </a:r>
            <a:endParaRPr b="0" i="0" sz="1100" u="none" cap="none" strike="noStrike">
              <a:solidFill>
                <a:srgbClr val="EBEBEB"/>
              </a:solidFill>
              <a:latin typeface="Overpass Light"/>
              <a:ea typeface="Overpass Light"/>
              <a:cs typeface="Overpass Light"/>
              <a:sym typeface="Overpass Light"/>
            </a:endParaRPr>
          </a:p>
        </p:txBody>
      </p:sp>
      <p:sp>
        <p:nvSpPr>
          <p:cNvPr id="1526" name="Google Shape;1526;p16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youtube.com/user/RedHatVideos</a:t>
            </a:r>
            <a:endParaRPr b="0" i="0" sz="1100" u="none" cap="none" strike="noStrike">
              <a:solidFill>
                <a:srgbClr val="EBEBEB"/>
              </a:solidFill>
              <a:latin typeface="Overpass Light"/>
              <a:ea typeface="Overpass Light"/>
              <a:cs typeface="Overpass Light"/>
              <a:sym typeface="Overpass Light"/>
            </a:endParaRPr>
          </a:p>
        </p:txBody>
      </p:sp>
      <p:sp>
        <p:nvSpPr>
          <p:cNvPr id="1527" name="Google Shape;1527;p16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facebook.com/redhatinc</a:t>
            </a:r>
            <a:endParaRPr b="0" i="0" sz="1100" u="none" cap="none" strike="noStrike">
              <a:solidFill>
                <a:srgbClr val="EBEBEB"/>
              </a:solidFill>
              <a:latin typeface="Overpass Light"/>
              <a:ea typeface="Overpass Light"/>
              <a:cs typeface="Overpass Light"/>
              <a:sym typeface="Overpass Light"/>
            </a:endParaRPr>
          </a:p>
        </p:txBody>
      </p:sp>
      <p:sp>
        <p:nvSpPr>
          <p:cNvPr id="1528" name="Google Shape;1528;p16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EBEBEB"/>
                </a:solidFill>
                <a:latin typeface="Overpass Light"/>
                <a:ea typeface="Overpass Light"/>
                <a:cs typeface="Overpass Light"/>
                <a:sym typeface="Overpass Light"/>
              </a:rPr>
              <a:t>twitter.com/RedHat</a:t>
            </a:r>
            <a:endParaRPr b="0" i="0" sz="1100" u="none" cap="none" strike="noStrike">
              <a:solidFill>
                <a:srgbClr val="EBEBEB"/>
              </a:solidFill>
              <a:latin typeface="Overpass Light"/>
              <a:ea typeface="Overpass Light"/>
              <a:cs typeface="Overpass Light"/>
              <a:sym typeface="Overpass Light"/>
            </a:endParaRPr>
          </a:p>
        </p:txBody>
      </p:sp>
      <p:cxnSp>
        <p:nvCxnSpPr>
          <p:cNvPr id="1529" name="Google Shape;1529;p163"/>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pic>
        <p:nvPicPr>
          <p:cNvPr id="1530" name="Google Shape;1530;p163"/>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1531" name="Google Shape;1531;p163"/>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1532" name="Google Shape;1532;p163"/>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1533" name="Google Shape;1533;p163"/>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1534" name="Google Shape;1534;p16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35" name="Google Shape;1535;p1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536" name="Shape 1536"/>
        <p:cNvGrpSpPr/>
        <p:nvPr/>
      </p:nvGrpSpPr>
      <p:grpSpPr>
        <a:xfrm>
          <a:off x="0" y="0"/>
          <a:ext cx="0" cy="0"/>
          <a:chOff x="0" y="0"/>
          <a:chExt cx="0" cy="0"/>
        </a:xfrm>
      </p:grpSpPr>
      <p:sp>
        <p:nvSpPr>
          <p:cNvPr id="1537" name="Google Shape;1537;p1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538" name="Google Shape;1538;p164"/>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539" name="Google Shape;1539;p164"/>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540" name="Google Shape;1540;p1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41" name="Google Shape;1541;p164"/>
          <p:cNvSpPr txBox="1"/>
          <p:nvPr>
            <p:ph idx="1" type="subTitle"/>
          </p:nvPr>
        </p:nvSpPr>
        <p:spPr>
          <a:xfrm>
            <a:off x="4245394" y="2978738"/>
            <a:ext cx="3334800" cy="685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4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1542" name="Google Shape;1542;p164"/>
          <p:cNvSpPr txBox="1"/>
          <p:nvPr>
            <p:ph type="title"/>
          </p:nvPr>
        </p:nvSpPr>
        <p:spPr>
          <a:xfrm>
            <a:off x="4245394" y="1281774"/>
            <a:ext cx="4302300" cy="1587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3500">
                <a:solidFill>
                  <a:srgbClr val="EE0000"/>
                </a:solidFill>
                <a:latin typeface="Overpass"/>
                <a:ea typeface="Overpass"/>
                <a:cs typeface="Overpass"/>
                <a:sym typeface="Overpass"/>
              </a:defRPr>
            </a:lvl9pPr>
          </a:lstStyle>
          <a:p/>
        </p:txBody>
      </p:sp>
      <p:sp>
        <p:nvSpPr>
          <p:cNvPr id="1543" name="Google Shape;1543;p164"/>
          <p:cNvSpPr txBox="1"/>
          <p:nvPr>
            <p:ph idx="2" type="subTitle"/>
          </p:nvPr>
        </p:nvSpPr>
        <p:spPr>
          <a:xfrm>
            <a:off x="4245394" y="3988706"/>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SzPts val="900"/>
              <a:buNone/>
              <a:defRPr sz="900"/>
            </a:lvl1pPr>
            <a:lvl2pPr lvl="1" rtl="0" algn="l">
              <a:lnSpc>
                <a:spcPct val="135000"/>
              </a:lnSpc>
              <a:spcBef>
                <a:spcPts val="0"/>
              </a:spcBef>
              <a:spcAft>
                <a:spcPts val="0"/>
              </a:spcAft>
              <a:buSzPts val="900"/>
              <a:buNone/>
              <a:defRPr sz="900"/>
            </a:lvl2pPr>
            <a:lvl3pPr lvl="2" rtl="0" algn="l">
              <a:lnSpc>
                <a:spcPct val="135000"/>
              </a:lnSpc>
              <a:spcBef>
                <a:spcPts val="0"/>
              </a:spcBef>
              <a:spcAft>
                <a:spcPts val="0"/>
              </a:spcAft>
              <a:buSzPts val="900"/>
              <a:buNone/>
              <a:defRPr sz="900"/>
            </a:lvl3pPr>
            <a:lvl4pPr lvl="3" rtl="0" algn="l">
              <a:lnSpc>
                <a:spcPct val="135000"/>
              </a:lnSpc>
              <a:spcBef>
                <a:spcPts val="0"/>
              </a:spcBef>
              <a:spcAft>
                <a:spcPts val="0"/>
              </a:spcAft>
              <a:buSzPts val="900"/>
              <a:buNone/>
              <a:defRPr sz="900"/>
            </a:lvl4pPr>
            <a:lvl5pPr lvl="4" rtl="0" algn="l">
              <a:lnSpc>
                <a:spcPct val="135000"/>
              </a:lnSpc>
              <a:spcBef>
                <a:spcPts val="0"/>
              </a:spcBef>
              <a:spcAft>
                <a:spcPts val="0"/>
              </a:spcAft>
              <a:buSzPts val="900"/>
              <a:buNone/>
              <a:defRPr sz="900"/>
            </a:lvl5pPr>
            <a:lvl6pPr lvl="5" rtl="0" algn="l">
              <a:lnSpc>
                <a:spcPct val="135000"/>
              </a:lnSpc>
              <a:spcBef>
                <a:spcPts val="0"/>
              </a:spcBef>
              <a:spcAft>
                <a:spcPts val="0"/>
              </a:spcAft>
              <a:buSzPts val="900"/>
              <a:buNone/>
              <a:defRPr sz="900"/>
            </a:lvl6pPr>
            <a:lvl7pPr lvl="6" rtl="0" algn="l">
              <a:lnSpc>
                <a:spcPct val="135000"/>
              </a:lnSpc>
              <a:spcBef>
                <a:spcPts val="0"/>
              </a:spcBef>
              <a:spcAft>
                <a:spcPts val="0"/>
              </a:spcAft>
              <a:buSzPts val="900"/>
              <a:buNone/>
              <a:defRPr sz="900"/>
            </a:lvl7pPr>
            <a:lvl8pPr lvl="7" rtl="0" algn="l">
              <a:lnSpc>
                <a:spcPct val="135000"/>
              </a:lnSpc>
              <a:spcBef>
                <a:spcPts val="0"/>
              </a:spcBef>
              <a:spcAft>
                <a:spcPts val="0"/>
              </a:spcAft>
              <a:buSzPts val="900"/>
              <a:buNone/>
              <a:defRPr sz="900"/>
            </a:lvl8pPr>
            <a:lvl9pPr lvl="8" rtl="0" algn="l">
              <a:lnSpc>
                <a:spcPct val="135000"/>
              </a:lnSpc>
              <a:spcBef>
                <a:spcPts val="0"/>
              </a:spcBef>
              <a:spcAft>
                <a:spcPts val="0"/>
              </a:spcAft>
              <a:buSzPts val="900"/>
              <a:buNone/>
              <a:defRPr sz="900"/>
            </a:lvl9pPr>
          </a:lstStyle>
          <a:p/>
        </p:txBody>
      </p:sp>
      <p:sp>
        <p:nvSpPr>
          <p:cNvPr id="1544" name="Google Shape;1544;p164"/>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17"/>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7" name="Google Shape;117;p17"/>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8" name="Google Shape;118;p17"/>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19" name="Google Shape;119;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120" name="Google Shape;120;p17"/>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1545" name="Shape 1545"/>
        <p:cNvGrpSpPr/>
        <p:nvPr/>
      </p:nvGrpSpPr>
      <p:grpSpPr>
        <a:xfrm>
          <a:off x="0" y="0"/>
          <a:ext cx="0" cy="0"/>
          <a:chOff x="0" y="0"/>
          <a:chExt cx="0" cy="0"/>
        </a:xfrm>
      </p:grpSpPr>
      <p:sp>
        <p:nvSpPr>
          <p:cNvPr id="1546" name="Google Shape;1546;p1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pic>
        <p:nvPicPr>
          <p:cNvPr id="1547" name="Google Shape;1547;p165"/>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1548" name="Google Shape;1548;p165"/>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1549" name="Google Shape;1549;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50" name="Google Shape;1550;p165"/>
          <p:cNvSpPr txBox="1"/>
          <p:nvPr>
            <p:ph type="title"/>
          </p:nvPr>
        </p:nvSpPr>
        <p:spPr>
          <a:xfrm>
            <a:off x="4245394" y="426470"/>
            <a:ext cx="4302300" cy="1446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5300">
                <a:solidFill>
                  <a:srgbClr val="EE0000"/>
                </a:solidFill>
                <a:latin typeface="Overpass"/>
                <a:ea typeface="Overpass"/>
                <a:cs typeface="Overpass"/>
                <a:sym typeface="Overpass"/>
              </a:defRPr>
            </a:lvl9pPr>
          </a:lstStyle>
          <a:p/>
        </p:txBody>
      </p:sp>
      <p:sp>
        <p:nvSpPr>
          <p:cNvPr id="1551" name="Google Shape;1551;p165"/>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1552" name="Google Shape;1552;p165"/>
          <p:cNvSpPr txBox="1"/>
          <p:nvPr>
            <p:ph idx="2" type="subTitle"/>
          </p:nvPr>
        </p:nvSpPr>
        <p:spPr>
          <a:xfrm>
            <a:off x="4245394" y="2064300"/>
            <a:ext cx="3334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SzPts val="1100"/>
              <a:buNone/>
              <a:defRPr sz="1100"/>
            </a:lvl1pPr>
            <a:lvl2pPr lvl="1" rtl="0" algn="l">
              <a:lnSpc>
                <a:spcPct val="180000"/>
              </a:lnSpc>
              <a:spcBef>
                <a:spcPts val="0"/>
              </a:spcBef>
              <a:spcAft>
                <a:spcPts val="0"/>
              </a:spcAft>
              <a:buSzPts val="1100"/>
              <a:buNone/>
              <a:defRPr sz="1100"/>
            </a:lvl2pPr>
            <a:lvl3pPr lvl="2" rtl="0" algn="l">
              <a:lnSpc>
                <a:spcPct val="180000"/>
              </a:lnSpc>
              <a:spcBef>
                <a:spcPts val="0"/>
              </a:spcBef>
              <a:spcAft>
                <a:spcPts val="0"/>
              </a:spcAft>
              <a:buSzPts val="1100"/>
              <a:buNone/>
              <a:defRPr sz="1100"/>
            </a:lvl3pPr>
            <a:lvl4pPr lvl="3" rtl="0" algn="l">
              <a:lnSpc>
                <a:spcPct val="180000"/>
              </a:lnSpc>
              <a:spcBef>
                <a:spcPts val="0"/>
              </a:spcBef>
              <a:spcAft>
                <a:spcPts val="0"/>
              </a:spcAft>
              <a:buSzPts val="1100"/>
              <a:buNone/>
              <a:defRPr sz="1100"/>
            </a:lvl4pPr>
            <a:lvl5pPr lvl="4" rtl="0" algn="l">
              <a:lnSpc>
                <a:spcPct val="180000"/>
              </a:lnSpc>
              <a:spcBef>
                <a:spcPts val="0"/>
              </a:spcBef>
              <a:spcAft>
                <a:spcPts val="0"/>
              </a:spcAft>
              <a:buSzPts val="1100"/>
              <a:buNone/>
              <a:defRPr sz="1100"/>
            </a:lvl5pPr>
            <a:lvl6pPr lvl="5" rtl="0" algn="l">
              <a:lnSpc>
                <a:spcPct val="180000"/>
              </a:lnSpc>
              <a:spcBef>
                <a:spcPts val="0"/>
              </a:spcBef>
              <a:spcAft>
                <a:spcPts val="0"/>
              </a:spcAft>
              <a:buSzPts val="1100"/>
              <a:buNone/>
              <a:defRPr sz="1100"/>
            </a:lvl6pPr>
            <a:lvl7pPr lvl="6" rtl="0" algn="l">
              <a:lnSpc>
                <a:spcPct val="180000"/>
              </a:lnSpc>
              <a:spcBef>
                <a:spcPts val="0"/>
              </a:spcBef>
              <a:spcAft>
                <a:spcPts val="0"/>
              </a:spcAft>
              <a:buSzPts val="1100"/>
              <a:buNone/>
              <a:defRPr sz="1100"/>
            </a:lvl7pPr>
            <a:lvl8pPr lvl="7" rtl="0" algn="l">
              <a:lnSpc>
                <a:spcPct val="180000"/>
              </a:lnSpc>
              <a:spcBef>
                <a:spcPts val="0"/>
              </a:spcBef>
              <a:spcAft>
                <a:spcPts val="0"/>
              </a:spcAft>
              <a:buSzPts val="1100"/>
              <a:buNone/>
              <a:defRPr sz="1100"/>
            </a:lvl8pPr>
            <a:lvl9pPr lvl="8" rtl="0" algn="l">
              <a:lnSpc>
                <a:spcPct val="180000"/>
              </a:lnSpc>
              <a:spcBef>
                <a:spcPts val="0"/>
              </a:spcBef>
              <a:spcAft>
                <a:spcPts val="0"/>
              </a:spcAft>
              <a:buSzPts val="1100"/>
              <a:buNone/>
              <a:defRPr sz="1100"/>
            </a:lvl9pPr>
          </a:lstStyle>
          <a:p/>
        </p:txBody>
      </p:sp>
      <p:sp>
        <p:nvSpPr>
          <p:cNvPr id="1553" name="Google Shape;1553;p165"/>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linkedin.com/company/red-hat</a:t>
            </a:r>
            <a:endParaRPr b="0" i="0" sz="800" u="none" cap="none" strike="noStrike">
              <a:solidFill>
                <a:srgbClr val="000000"/>
              </a:solidFill>
              <a:latin typeface="Overpass Light"/>
              <a:ea typeface="Overpass Light"/>
              <a:cs typeface="Overpass Light"/>
              <a:sym typeface="Overpass Light"/>
            </a:endParaRPr>
          </a:p>
        </p:txBody>
      </p:sp>
      <p:sp>
        <p:nvSpPr>
          <p:cNvPr id="1554" name="Google Shape;1554;p165"/>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youtube.com/user/RedHatVideos</a:t>
            </a:r>
            <a:endParaRPr b="0" i="0" sz="800" u="none" cap="none" strike="noStrike">
              <a:solidFill>
                <a:srgbClr val="000000"/>
              </a:solidFill>
              <a:latin typeface="Overpass Light"/>
              <a:ea typeface="Overpass Light"/>
              <a:cs typeface="Overpass Light"/>
              <a:sym typeface="Overpass Light"/>
            </a:endParaRPr>
          </a:p>
        </p:txBody>
      </p:sp>
      <p:sp>
        <p:nvSpPr>
          <p:cNvPr id="1555" name="Google Shape;1555;p165"/>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facebook.com/redhatinc</a:t>
            </a:r>
            <a:endParaRPr b="0" i="0" sz="800" u="none" cap="none" strike="noStrike">
              <a:solidFill>
                <a:srgbClr val="000000"/>
              </a:solidFill>
              <a:latin typeface="Overpass Light"/>
              <a:ea typeface="Overpass Light"/>
              <a:cs typeface="Overpass Light"/>
              <a:sym typeface="Overpass Light"/>
            </a:endParaRPr>
          </a:p>
        </p:txBody>
      </p:sp>
      <p:sp>
        <p:nvSpPr>
          <p:cNvPr id="1556" name="Google Shape;1556;p165"/>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verpass Light"/>
                <a:ea typeface="Overpass Light"/>
                <a:cs typeface="Overpass Light"/>
                <a:sym typeface="Overpass Light"/>
              </a:rPr>
              <a:t>twitter.com/RedHat</a:t>
            </a:r>
            <a:endParaRPr b="0" i="0" sz="800" u="none" cap="none" strike="noStrike">
              <a:solidFill>
                <a:srgbClr val="000000"/>
              </a:solidFill>
              <a:latin typeface="Overpass Light"/>
              <a:ea typeface="Overpass Light"/>
              <a:cs typeface="Overpass Light"/>
              <a:sym typeface="Overpass Light"/>
            </a:endParaRPr>
          </a:p>
        </p:txBody>
      </p:sp>
      <p:pic>
        <p:nvPicPr>
          <p:cNvPr id="1557" name="Google Shape;1557;p16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558" name="Google Shape;1558;p16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559" name="Google Shape;1559;p16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560" name="Google Shape;1560;p16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561" name="Shape 1561"/>
        <p:cNvGrpSpPr/>
        <p:nvPr/>
      </p:nvGrpSpPr>
      <p:grpSpPr>
        <a:xfrm>
          <a:off x="0" y="0"/>
          <a:ext cx="0" cy="0"/>
          <a:chOff x="0" y="0"/>
          <a:chExt cx="0" cy="0"/>
        </a:xfrm>
      </p:grpSpPr>
      <p:sp>
        <p:nvSpPr>
          <p:cNvPr id="1562" name="Google Shape;1562;p166"/>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BEBEB"/>
                </a:solidFill>
                <a:latin typeface="Overpass"/>
                <a:ea typeface="Overpass"/>
                <a:cs typeface="Overpass"/>
                <a:sym typeface="Overpass"/>
              </a:defRPr>
            </a:lvl9pPr>
          </a:lstStyle>
          <a:p/>
        </p:txBody>
      </p:sp>
      <p:cxnSp>
        <p:nvCxnSpPr>
          <p:cNvPr id="1563" name="Google Shape;1563;p16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64" name="Google Shape;1564;p1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65" name="Google Shape;1565;p16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66" name="Google Shape;1566;p16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1567" name="Google Shape;1567;p16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666666"/>
                </a:solidFill>
                <a:latin typeface="Overpass"/>
                <a:ea typeface="Overpass"/>
                <a:cs typeface="Overpass"/>
                <a:sym typeface="Overpass"/>
              </a:rPr>
              <a:t>CONFIDENTIAL </a:t>
            </a:r>
            <a:r>
              <a:rPr b="0" i="0" lang="en" sz="500" u="none" cap="none" strike="noStrike">
                <a:solidFill>
                  <a:srgbClr val="666666"/>
                </a:solidFill>
                <a:latin typeface="Overpass Light"/>
                <a:ea typeface="Overpass Light"/>
                <a:cs typeface="Overpass Light"/>
                <a:sym typeface="Overpass Light"/>
              </a:rPr>
              <a:t>Designator</a:t>
            </a:r>
            <a:endParaRPr b="0" i="0" sz="500" u="none" cap="none" strike="noStrike">
              <a:solidFill>
                <a:srgbClr val="666666"/>
              </a:solidFill>
              <a:latin typeface="Overpass Light"/>
              <a:ea typeface="Overpass Light"/>
              <a:cs typeface="Overpass Light"/>
              <a:sym typeface="Overpass Light"/>
            </a:endParaRPr>
          </a:p>
        </p:txBody>
      </p:sp>
      <p:sp>
        <p:nvSpPr>
          <p:cNvPr id="1568" name="Google Shape;1568;p166"/>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4D4D4F"/>
                </a:solidFill>
              </a:defRPr>
            </a:lvl1pPr>
            <a:lvl2pPr lvl="1" rtl="0" algn="l">
              <a:lnSpc>
                <a:spcPct val="174000"/>
              </a:lnSpc>
              <a:spcBef>
                <a:spcPts val="0"/>
              </a:spcBef>
              <a:spcAft>
                <a:spcPts val="0"/>
              </a:spcAft>
              <a:buSzPts val="1200"/>
              <a:buNone/>
              <a:defRPr sz="1100">
                <a:solidFill>
                  <a:srgbClr val="4D4D4F"/>
                </a:solidFill>
              </a:defRPr>
            </a:lvl2pPr>
            <a:lvl3pPr lvl="2" rtl="0" algn="l">
              <a:lnSpc>
                <a:spcPct val="174000"/>
              </a:lnSpc>
              <a:spcBef>
                <a:spcPts val="0"/>
              </a:spcBef>
              <a:spcAft>
                <a:spcPts val="0"/>
              </a:spcAft>
              <a:buSzPts val="1200"/>
              <a:buNone/>
              <a:defRPr sz="1100">
                <a:solidFill>
                  <a:srgbClr val="4D4D4F"/>
                </a:solidFill>
              </a:defRPr>
            </a:lvl3pPr>
            <a:lvl4pPr lvl="3" rtl="0" algn="l">
              <a:lnSpc>
                <a:spcPct val="174000"/>
              </a:lnSpc>
              <a:spcBef>
                <a:spcPts val="0"/>
              </a:spcBef>
              <a:spcAft>
                <a:spcPts val="0"/>
              </a:spcAft>
              <a:buSzPts val="1200"/>
              <a:buNone/>
              <a:defRPr sz="1100">
                <a:solidFill>
                  <a:srgbClr val="4D4D4F"/>
                </a:solidFill>
              </a:defRPr>
            </a:lvl4pPr>
            <a:lvl5pPr lvl="4" rtl="0" algn="l">
              <a:lnSpc>
                <a:spcPct val="174000"/>
              </a:lnSpc>
              <a:spcBef>
                <a:spcPts val="0"/>
              </a:spcBef>
              <a:spcAft>
                <a:spcPts val="0"/>
              </a:spcAft>
              <a:buSzPts val="1200"/>
              <a:buNone/>
              <a:defRPr sz="1100">
                <a:solidFill>
                  <a:srgbClr val="4D4D4F"/>
                </a:solidFill>
              </a:defRPr>
            </a:lvl5pPr>
            <a:lvl6pPr lvl="5" rtl="0" algn="l">
              <a:lnSpc>
                <a:spcPct val="174000"/>
              </a:lnSpc>
              <a:spcBef>
                <a:spcPts val="0"/>
              </a:spcBef>
              <a:spcAft>
                <a:spcPts val="0"/>
              </a:spcAft>
              <a:buSzPts val="1200"/>
              <a:buNone/>
              <a:defRPr sz="1100">
                <a:solidFill>
                  <a:srgbClr val="4D4D4F"/>
                </a:solidFill>
              </a:defRPr>
            </a:lvl6pPr>
            <a:lvl7pPr lvl="6" rtl="0" algn="l">
              <a:lnSpc>
                <a:spcPct val="174000"/>
              </a:lnSpc>
              <a:spcBef>
                <a:spcPts val="0"/>
              </a:spcBef>
              <a:spcAft>
                <a:spcPts val="0"/>
              </a:spcAft>
              <a:buSzPts val="1200"/>
              <a:buNone/>
              <a:defRPr sz="1100">
                <a:solidFill>
                  <a:srgbClr val="4D4D4F"/>
                </a:solidFill>
              </a:defRPr>
            </a:lvl7pPr>
            <a:lvl8pPr lvl="7" rtl="0" algn="l">
              <a:lnSpc>
                <a:spcPct val="174000"/>
              </a:lnSpc>
              <a:spcBef>
                <a:spcPts val="0"/>
              </a:spcBef>
              <a:spcAft>
                <a:spcPts val="0"/>
              </a:spcAft>
              <a:buSzPts val="1200"/>
              <a:buNone/>
              <a:defRPr sz="1100">
                <a:solidFill>
                  <a:srgbClr val="4D4D4F"/>
                </a:solidFill>
              </a:defRPr>
            </a:lvl8pPr>
            <a:lvl9pPr lvl="8" rtl="0" algn="l">
              <a:lnSpc>
                <a:spcPct val="174000"/>
              </a:lnSpc>
              <a:spcBef>
                <a:spcPts val="0"/>
              </a:spcBef>
              <a:spcAft>
                <a:spcPts val="0"/>
              </a:spcAft>
              <a:buSzPts val="1200"/>
              <a:buNone/>
              <a:defRPr sz="1100">
                <a:solidFill>
                  <a:srgbClr val="4D4D4F"/>
                </a:solidFill>
              </a:defRPr>
            </a:lvl9pPr>
          </a:lstStyle>
          <a:p/>
        </p:txBody>
      </p:sp>
      <p:pic>
        <p:nvPicPr>
          <p:cNvPr id="1569" name="Google Shape;1569;p16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570" name="Shape 1570"/>
        <p:cNvGrpSpPr/>
        <p:nvPr/>
      </p:nvGrpSpPr>
      <p:grpSpPr>
        <a:xfrm>
          <a:off x="0" y="0"/>
          <a:ext cx="0" cy="0"/>
          <a:chOff x="0" y="0"/>
          <a:chExt cx="0" cy="0"/>
        </a:xfrm>
      </p:grpSpPr>
      <p:sp>
        <p:nvSpPr>
          <p:cNvPr id="1571" name="Google Shape;1571;p167"/>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1572" name="Google Shape;1572;p16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73" name="Google Shape;1573;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74" name="Google Shape;1574;p16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75" name="Google Shape;1575;p16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576" name="Google Shape;1576;p16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577" name="Google Shape;1577;p167"/>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EBEBEB"/>
                </a:solidFill>
              </a:defRPr>
            </a:lvl1pPr>
            <a:lvl2pPr lvl="1" rtl="0" algn="l">
              <a:lnSpc>
                <a:spcPct val="174000"/>
              </a:lnSpc>
              <a:spcBef>
                <a:spcPts val="0"/>
              </a:spcBef>
              <a:spcAft>
                <a:spcPts val="0"/>
              </a:spcAft>
              <a:buSzPts val="1200"/>
              <a:buNone/>
              <a:defRPr sz="1100">
                <a:solidFill>
                  <a:srgbClr val="EBEBEB"/>
                </a:solidFill>
              </a:defRPr>
            </a:lvl2pPr>
            <a:lvl3pPr lvl="2" rtl="0" algn="l">
              <a:lnSpc>
                <a:spcPct val="174000"/>
              </a:lnSpc>
              <a:spcBef>
                <a:spcPts val="0"/>
              </a:spcBef>
              <a:spcAft>
                <a:spcPts val="0"/>
              </a:spcAft>
              <a:buSzPts val="1200"/>
              <a:buNone/>
              <a:defRPr sz="1100">
                <a:solidFill>
                  <a:srgbClr val="EBEBEB"/>
                </a:solidFill>
              </a:defRPr>
            </a:lvl3pPr>
            <a:lvl4pPr lvl="3" rtl="0" algn="l">
              <a:lnSpc>
                <a:spcPct val="174000"/>
              </a:lnSpc>
              <a:spcBef>
                <a:spcPts val="0"/>
              </a:spcBef>
              <a:spcAft>
                <a:spcPts val="0"/>
              </a:spcAft>
              <a:buSzPts val="1200"/>
              <a:buNone/>
              <a:defRPr sz="1100">
                <a:solidFill>
                  <a:srgbClr val="EBEBEB"/>
                </a:solidFill>
              </a:defRPr>
            </a:lvl4pPr>
            <a:lvl5pPr lvl="4" rtl="0" algn="l">
              <a:lnSpc>
                <a:spcPct val="174000"/>
              </a:lnSpc>
              <a:spcBef>
                <a:spcPts val="0"/>
              </a:spcBef>
              <a:spcAft>
                <a:spcPts val="0"/>
              </a:spcAft>
              <a:buSzPts val="1200"/>
              <a:buNone/>
              <a:defRPr sz="1100">
                <a:solidFill>
                  <a:srgbClr val="EBEBEB"/>
                </a:solidFill>
              </a:defRPr>
            </a:lvl5pPr>
            <a:lvl6pPr lvl="5" rtl="0" algn="l">
              <a:lnSpc>
                <a:spcPct val="174000"/>
              </a:lnSpc>
              <a:spcBef>
                <a:spcPts val="0"/>
              </a:spcBef>
              <a:spcAft>
                <a:spcPts val="0"/>
              </a:spcAft>
              <a:buSzPts val="1200"/>
              <a:buNone/>
              <a:defRPr sz="1100">
                <a:solidFill>
                  <a:srgbClr val="EBEBEB"/>
                </a:solidFill>
              </a:defRPr>
            </a:lvl6pPr>
            <a:lvl7pPr lvl="6" rtl="0" algn="l">
              <a:lnSpc>
                <a:spcPct val="174000"/>
              </a:lnSpc>
              <a:spcBef>
                <a:spcPts val="0"/>
              </a:spcBef>
              <a:spcAft>
                <a:spcPts val="0"/>
              </a:spcAft>
              <a:buSzPts val="1200"/>
              <a:buNone/>
              <a:defRPr sz="1100">
                <a:solidFill>
                  <a:srgbClr val="EBEBEB"/>
                </a:solidFill>
              </a:defRPr>
            </a:lvl7pPr>
            <a:lvl8pPr lvl="7" rtl="0" algn="l">
              <a:lnSpc>
                <a:spcPct val="174000"/>
              </a:lnSpc>
              <a:spcBef>
                <a:spcPts val="0"/>
              </a:spcBef>
              <a:spcAft>
                <a:spcPts val="0"/>
              </a:spcAft>
              <a:buSzPts val="1200"/>
              <a:buNone/>
              <a:defRPr sz="1100">
                <a:solidFill>
                  <a:srgbClr val="EBEBEB"/>
                </a:solidFill>
              </a:defRPr>
            </a:lvl8pPr>
            <a:lvl9pPr lvl="8" rtl="0" algn="l">
              <a:lnSpc>
                <a:spcPct val="174000"/>
              </a:lnSpc>
              <a:spcBef>
                <a:spcPts val="0"/>
              </a:spcBef>
              <a:spcAft>
                <a:spcPts val="0"/>
              </a:spcAft>
              <a:buSzPts val="1200"/>
              <a:buNone/>
              <a:defRPr sz="1100">
                <a:solidFill>
                  <a:srgbClr val="EBEBEB"/>
                </a:solidFill>
              </a:defRPr>
            </a:lvl9pPr>
          </a:lstStyle>
          <a:p/>
        </p:txBody>
      </p:sp>
      <p:pic>
        <p:nvPicPr>
          <p:cNvPr id="1578" name="Google Shape;1578;p167"/>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1579" name="Shape 1579"/>
        <p:cNvGrpSpPr/>
        <p:nvPr/>
      </p:nvGrpSpPr>
      <p:grpSpPr>
        <a:xfrm>
          <a:off x="0" y="0"/>
          <a:ext cx="0" cy="0"/>
          <a:chOff x="0" y="0"/>
          <a:chExt cx="0" cy="0"/>
        </a:xfrm>
      </p:grpSpPr>
      <p:sp>
        <p:nvSpPr>
          <p:cNvPr id="1580" name="Google Shape;1580;p168"/>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1581" name="Google Shape;1581;p16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82" name="Google Shape;1582;p1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583" name="Google Shape;1583;p16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84" name="Google Shape;1584;p16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585" name="Google Shape;1585;p168"/>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EBEBEB"/>
                </a:solidFill>
              </a:defRPr>
            </a:lvl1pPr>
            <a:lvl2pPr lvl="1" rtl="0" algn="l">
              <a:lnSpc>
                <a:spcPct val="174000"/>
              </a:lnSpc>
              <a:spcBef>
                <a:spcPts val="0"/>
              </a:spcBef>
              <a:spcAft>
                <a:spcPts val="0"/>
              </a:spcAft>
              <a:buSzPts val="1200"/>
              <a:buNone/>
              <a:defRPr sz="1100">
                <a:solidFill>
                  <a:srgbClr val="EBEBEB"/>
                </a:solidFill>
              </a:defRPr>
            </a:lvl2pPr>
            <a:lvl3pPr lvl="2" rtl="0" algn="l">
              <a:lnSpc>
                <a:spcPct val="174000"/>
              </a:lnSpc>
              <a:spcBef>
                <a:spcPts val="0"/>
              </a:spcBef>
              <a:spcAft>
                <a:spcPts val="0"/>
              </a:spcAft>
              <a:buSzPts val="1200"/>
              <a:buNone/>
              <a:defRPr sz="1100">
                <a:solidFill>
                  <a:srgbClr val="EBEBEB"/>
                </a:solidFill>
              </a:defRPr>
            </a:lvl3pPr>
            <a:lvl4pPr lvl="3" rtl="0" algn="l">
              <a:lnSpc>
                <a:spcPct val="174000"/>
              </a:lnSpc>
              <a:spcBef>
                <a:spcPts val="0"/>
              </a:spcBef>
              <a:spcAft>
                <a:spcPts val="0"/>
              </a:spcAft>
              <a:buSzPts val="1200"/>
              <a:buNone/>
              <a:defRPr sz="1100">
                <a:solidFill>
                  <a:srgbClr val="EBEBEB"/>
                </a:solidFill>
              </a:defRPr>
            </a:lvl4pPr>
            <a:lvl5pPr lvl="4" rtl="0" algn="l">
              <a:lnSpc>
                <a:spcPct val="174000"/>
              </a:lnSpc>
              <a:spcBef>
                <a:spcPts val="0"/>
              </a:spcBef>
              <a:spcAft>
                <a:spcPts val="0"/>
              </a:spcAft>
              <a:buSzPts val="1200"/>
              <a:buNone/>
              <a:defRPr sz="1100">
                <a:solidFill>
                  <a:srgbClr val="EBEBEB"/>
                </a:solidFill>
              </a:defRPr>
            </a:lvl5pPr>
            <a:lvl6pPr lvl="5" rtl="0" algn="l">
              <a:lnSpc>
                <a:spcPct val="174000"/>
              </a:lnSpc>
              <a:spcBef>
                <a:spcPts val="0"/>
              </a:spcBef>
              <a:spcAft>
                <a:spcPts val="0"/>
              </a:spcAft>
              <a:buSzPts val="1200"/>
              <a:buNone/>
              <a:defRPr sz="1100">
                <a:solidFill>
                  <a:srgbClr val="EBEBEB"/>
                </a:solidFill>
              </a:defRPr>
            </a:lvl6pPr>
            <a:lvl7pPr lvl="6" rtl="0" algn="l">
              <a:lnSpc>
                <a:spcPct val="174000"/>
              </a:lnSpc>
              <a:spcBef>
                <a:spcPts val="0"/>
              </a:spcBef>
              <a:spcAft>
                <a:spcPts val="0"/>
              </a:spcAft>
              <a:buSzPts val="1200"/>
              <a:buNone/>
              <a:defRPr sz="1100">
                <a:solidFill>
                  <a:srgbClr val="EBEBEB"/>
                </a:solidFill>
              </a:defRPr>
            </a:lvl7pPr>
            <a:lvl8pPr lvl="7" rtl="0" algn="l">
              <a:lnSpc>
                <a:spcPct val="174000"/>
              </a:lnSpc>
              <a:spcBef>
                <a:spcPts val="0"/>
              </a:spcBef>
              <a:spcAft>
                <a:spcPts val="0"/>
              </a:spcAft>
              <a:buSzPts val="1200"/>
              <a:buNone/>
              <a:defRPr sz="1100">
                <a:solidFill>
                  <a:srgbClr val="EBEBEB"/>
                </a:solidFill>
              </a:defRPr>
            </a:lvl8pPr>
            <a:lvl9pPr lvl="8" rtl="0" algn="l">
              <a:lnSpc>
                <a:spcPct val="174000"/>
              </a:lnSpc>
              <a:spcBef>
                <a:spcPts val="0"/>
              </a:spcBef>
              <a:spcAft>
                <a:spcPts val="0"/>
              </a:spcAft>
              <a:buSzPts val="1200"/>
              <a:buNone/>
              <a:defRPr sz="1100">
                <a:solidFill>
                  <a:srgbClr val="EBEBEB"/>
                </a:solidFill>
              </a:defRPr>
            </a:lvl9pPr>
          </a:lstStyle>
          <a:p/>
        </p:txBody>
      </p:sp>
      <p:pic>
        <p:nvPicPr>
          <p:cNvPr id="1586" name="Google Shape;1586;p1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87" name="Google Shape;1587;p168"/>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lvl1pPr>
            <a:lvl2pPr lvl="1" rtl="0" algn="l">
              <a:lnSpc>
                <a:spcPct val="174000"/>
              </a:lnSpc>
              <a:spcBef>
                <a:spcPts val="0"/>
              </a:spcBef>
              <a:spcAft>
                <a:spcPts val="0"/>
              </a:spcAft>
              <a:buSzPts val="1200"/>
              <a:buNone/>
              <a:defRPr sz="1100"/>
            </a:lvl2pPr>
            <a:lvl3pPr lvl="2" rtl="0" algn="l">
              <a:lnSpc>
                <a:spcPct val="174000"/>
              </a:lnSpc>
              <a:spcBef>
                <a:spcPts val="0"/>
              </a:spcBef>
              <a:spcAft>
                <a:spcPts val="0"/>
              </a:spcAft>
              <a:buSzPts val="1200"/>
              <a:buNone/>
              <a:defRPr sz="1100"/>
            </a:lvl3pPr>
            <a:lvl4pPr lvl="3" rtl="0" algn="l">
              <a:lnSpc>
                <a:spcPct val="174000"/>
              </a:lnSpc>
              <a:spcBef>
                <a:spcPts val="0"/>
              </a:spcBef>
              <a:spcAft>
                <a:spcPts val="0"/>
              </a:spcAft>
              <a:buSzPts val="1200"/>
              <a:buNone/>
              <a:defRPr sz="1100"/>
            </a:lvl4pPr>
            <a:lvl5pPr lvl="4" rtl="0" algn="l">
              <a:lnSpc>
                <a:spcPct val="174000"/>
              </a:lnSpc>
              <a:spcBef>
                <a:spcPts val="0"/>
              </a:spcBef>
              <a:spcAft>
                <a:spcPts val="0"/>
              </a:spcAft>
              <a:buSzPts val="1200"/>
              <a:buNone/>
              <a:defRPr sz="1100"/>
            </a:lvl5pPr>
            <a:lvl6pPr lvl="5" rtl="0" algn="l">
              <a:lnSpc>
                <a:spcPct val="174000"/>
              </a:lnSpc>
              <a:spcBef>
                <a:spcPts val="0"/>
              </a:spcBef>
              <a:spcAft>
                <a:spcPts val="0"/>
              </a:spcAft>
              <a:buSzPts val="1200"/>
              <a:buNone/>
              <a:defRPr sz="1100"/>
            </a:lvl6pPr>
            <a:lvl7pPr lvl="6" rtl="0" algn="l">
              <a:lnSpc>
                <a:spcPct val="174000"/>
              </a:lnSpc>
              <a:spcBef>
                <a:spcPts val="0"/>
              </a:spcBef>
              <a:spcAft>
                <a:spcPts val="0"/>
              </a:spcAft>
              <a:buSzPts val="1200"/>
              <a:buNone/>
              <a:defRPr sz="1100"/>
            </a:lvl7pPr>
            <a:lvl8pPr lvl="7" rtl="0" algn="l">
              <a:lnSpc>
                <a:spcPct val="174000"/>
              </a:lnSpc>
              <a:spcBef>
                <a:spcPts val="0"/>
              </a:spcBef>
              <a:spcAft>
                <a:spcPts val="0"/>
              </a:spcAft>
              <a:buSzPts val="1200"/>
              <a:buNone/>
              <a:defRPr sz="1100"/>
            </a:lvl8pPr>
            <a:lvl9pPr lvl="8" rtl="0" algn="l">
              <a:lnSpc>
                <a:spcPct val="174000"/>
              </a:lnSpc>
              <a:spcBef>
                <a:spcPts val="0"/>
              </a:spcBef>
              <a:spcAft>
                <a:spcPts val="0"/>
              </a:spcAft>
              <a:buSzPts val="1200"/>
              <a:buNone/>
              <a:defRPr sz="11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588" name="Shape 1588"/>
        <p:cNvGrpSpPr/>
        <p:nvPr/>
      </p:nvGrpSpPr>
      <p:grpSpPr>
        <a:xfrm>
          <a:off x="0" y="0"/>
          <a:ext cx="0" cy="0"/>
          <a:chOff x="0" y="0"/>
          <a:chExt cx="0" cy="0"/>
        </a:xfrm>
      </p:grpSpPr>
      <p:sp>
        <p:nvSpPr>
          <p:cNvPr id="1589" name="Google Shape;1589;p169"/>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2600"/>
              <a:buNone/>
              <a:defRPr sz="4100">
                <a:solidFill>
                  <a:schemeClr val="lt1"/>
                </a:solidFill>
              </a:defRPr>
            </a:lvl1pPr>
            <a:lvl2pPr lvl="1" rtl="0" algn="l">
              <a:lnSpc>
                <a:spcPct val="108000"/>
              </a:lnSpc>
              <a:spcBef>
                <a:spcPts val="0"/>
              </a:spcBef>
              <a:spcAft>
                <a:spcPts val="0"/>
              </a:spcAft>
              <a:buSzPts val="2600"/>
              <a:buNone/>
              <a:defRPr sz="4100">
                <a:solidFill>
                  <a:schemeClr val="lt1"/>
                </a:solidFill>
              </a:defRPr>
            </a:lvl2pPr>
            <a:lvl3pPr lvl="2" rtl="0" algn="l">
              <a:lnSpc>
                <a:spcPct val="108000"/>
              </a:lnSpc>
              <a:spcBef>
                <a:spcPts val="0"/>
              </a:spcBef>
              <a:spcAft>
                <a:spcPts val="0"/>
              </a:spcAft>
              <a:buSzPts val="2600"/>
              <a:buNone/>
              <a:defRPr sz="4100">
                <a:solidFill>
                  <a:schemeClr val="lt1"/>
                </a:solidFill>
              </a:defRPr>
            </a:lvl3pPr>
            <a:lvl4pPr lvl="3" rtl="0" algn="l">
              <a:lnSpc>
                <a:spcPct val="108000"/>
              </a:lnSpc>
              <a:spcBef>
                <a:spcPts val="0"/>
              </a:spcBef>
              <a:spcAft>
                <a:spcPts val="0"/>
              </a:spcAft>
              <a:buSzPts val="2600"/>
              <a:buNone/>
              <a:defRPr sz="4100">
                <a:solidFill>
                  <a:schemeClr val="lt1"/>
                </a:solidFill>
              </a:defRPr>
            </a:lvl4pPr>
            <a:lvl5pPr lvl="4" rtl="0" algn="l">
              <a:lnSpc>
                <a:spcPct val="108000"/>
              </a:lnSpc>
              <a:spcBef>
                <a:spcPts val="0"/>
              </a:spcBef>
              <a:spcAft>
                <a:spcPts val="0"/>
              </a:spcAft>
              <a:buSzPts val="2600"/>
              <a:buNone/>
              <a:defRPr sz="4100">
                <a:solidFill>
                  <a:schemeClr val="lt1"/>
                </a:solidFill>
              </a:defRPr>
            </a:lvl5pPr>
            <a:lvl6pPr lvl="5" rtl="0" algn="l">
              <a:lnSpc>
                <a:spcPct val="108000"/>
              </a:lnSpc>
              <a:spcBef>
                <a:spcPts val="0"/>
              </a:spcBef>
              <a:spcAft>
                <a:spcPts val="0"/>
              </a:spcAft>
              <a:buSzPts val="2600"/>
              <a:buNone/>
              <a:defRPr sz="4100">
                <a:solidFill>
                  <a:schemeClr val="lt1"/>
                </a:solidFill>
              </a:defRPr>
            </a:lvl6pPr>
            <a:lvl7pPr lvl="6" rtl="0" algn="l">
              <a:lnSpc>
                <a:spcPct val="108000"/>
              </a:lnSpc>
              <a:spcBef>
                <a:spcPts val="0"/>
              </a:spcBef>
              <a:spcAft>
                <a:spcPts val="0"/>
              </a:spcAft>
              <a:buSzPts val="2600"/>
              <a:buNone/>
              <a:defRPr sz="4100">
                <a:solidFill>
                  <a:schemeClr val="lt1"/>
                </a:solidFill>
              </a:defRPr>
            </a:lvl7pPr>
            <a:lvl8pPr lvl="7" rtl="0" algn="l">
              <a:lnSpc>
                <a:spcPct val="108000"/>
              </a:lnSpc>
              <a:spcBef>
                <a:spcPts val="0"/>
              </a:spcBef>
              <a:spcAft>
                <a:spcPts val="0"/>
              </a:spcAft>
              <a:buSzPts val="2600"/>
              <a:buNone/>
              <a:defRPr sz="4100">
                <a:solidFill>
                  <a:schemeClr val="lt1"/>
                </a:solidFill>
              </a:defRPr>
            </a:lvl8pPr>
            <a:lvl9pPr lvl="8" rtl="0" algn="l">
              <a:lnSpc>
                <a:spcPct val="108000"/>
              </a:lnSpc>
              <a:spcBef>
                <a:spcPts val="0"/>
              </a:spcBef>
              <a:spcAft>
                <a:spcPts val="0"/>
              </a:spcAft>
              <a:buSzPts val="2600"/>
              <a:buNone/>
              <a:defRPr sz="4100">
                <a:solidFill>
                  <a:schemeClr val="lt1"/>
                </a:solidFill>
              </a:defRPr>
            </a:lvl9pPr>
          </a:lstStyle>
          <a:p/>
        </p:txBody>
      </p:sp>
      <p:cxnSp>
        <p:nvCxnSpPr>
          <p:cNvPr id="1590" name="Google Shape;1590;p16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91" name="Google Shape;1591;p1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92" name="Google Shape;1592;p16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593" name="Google Shape;1593;p16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chemeClr val="lt1"/>
                </a:solidFill>
                <a:latin typeface="Overpass"/>
                <a:ea typeface="Overpass"/>
                <a:cs typeface="Overpass"/>
                <a:sym typeface="Overpass"/>
              </a:rPr>
              <a:t>CONFIDENTIAL </a:t>
            </a:r>
            <a:r>
              <a:rPr b="0" i="0" lang="en" sz="500" u="none" cap="none" strike="noStrike">
                <a:solidFill>
                  <a:schemeClr val="lt1"/>
                </a:solidFill>
                <a:latin typeface="Overpass Light"/>
                <a:ea typeface="Overpass Light"/>
                <a:cs typeface="Overpass Light"/>
                <a:sym typeface="Overpass Light"/>
              </a:rPr>
              <a:t>Designator</a:t>
            </a:r>
            <a:endParaRPr b="0" i="0" sz="500" u="none" cap="none" strike="noStrike">
              <a:solidFill>
                <a:schemeClr val="lt1"/>
              </a:solidFill>
              <a:latin typeface="Overpass Light"/>
              <a:ea typeface="Overpass Light"/>
              <a:cs typeface="Overpass Light"/>
              <a:sym typeface="Overpass Light"/>
            </a:endParaRPr>
          </a:p>
        </p:txBody>
      </p:sp>
      <p:cxnSp>
        <p:nvCxnSpPr>
          <p:cNvPr id="1594" name="Google Shape;1594;p169"/>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cxnSp>
        <p:nvCxnSpPr>
          <p:cNvPr id="1595" name="Google Shape;1595;p16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96" name="Google Shape;1596;p16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597" name="Shape 1597"/>
        <p:cNvGrpSpPr/>
        <p:nvPr/>
      </p:nvGrpSpPr>
      <p:grpSpPr>
        <a:xfrm>
          <a:off x="0" y="0"/>
          <a:ext cx="0" cy="0"/>
          <a:chOff x="0" y="0"/>
          <a:chExt cx="0" cy="0"/>
        </a:xfrm>
      </p:grpSpPr>
      <p:sp>
        <p:nvSpPr>
          <p:cNvPr id="1598" name="Google Shape;1598;p17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EBEBEB"/>
                </a:solidFill>
              </a:defRPr>
            </a:lvl1pPr>
            <a:lvl2pPr lvl="1" rtl="0" algn="ctr">
              <a:lnSpc>
                <a:spcPct val="130000"/>
              </a:lnSpc>
              <a:spcBef>
                <a:spcPts val="0"/>
              </a:spcBef>
              <a:spcAft>
                <a:spcPts val="0"/>
              </a:spcAft>
              <a:buSzPts val="2600"/>
              <a:buNone/>
              <a:defRPr sz="2000">
                <a:solidFill>
                  <a:srgbClr val="EBEBEB"/>
                </a:solidFill>
              </a:defRPr>
            </a:lvl2pPr>
            <a:lvl3pPr lvl="2" rtl="0" algn="ctr">
              <a:lnSpc>
                <a:spcPct val="130000"/>
              </a:lnSpc>
              <a:spcBef>
                <a:spcPts val="0"/>
              </a:spcBef>
              <a:spcAft>
                <a:spcPts val="0"/>
              </a:spcAft>
              <a:buSzPts val="2600"/>
              <a:buNone/>
              <a:defRPr sz="2000">
                <a:solidFill>
                  <a:srgbClr val="EBEBEB"/>
                </a:solidFill>
              </a:defRPr>
            </a:lvl3pPr>
            <a:lvl4pPr lvl="3" rtl="0" algn="ctr">
              <a:lnSpc>
                <a:spcPct val="130000"/>
              </a:lnSpc>
              <a:spcBef>
                <a:spcPts val="0"/>
              </a:spcBef>
              <a:spcAft>
                <a:spcPts val="0"/>
              </a:spcAft>
              <a:buSzPts val="2600"/>
              <a:buNone/>
              <a:defRPr sz="2000">
                <a:solidFill>
                  <a:srgbClr val="EBEBEB"/>
                </a:solidFill>
              </a:defRPr>
            </a:lvl4pPr>
            <a:lvl5pPr lvl="4" rtl="0" algn="ctr">
              <a:lnSpc>
                <a:spcPct val="130000"/>
              </a:lnSpc>
              <a:spcBef>
                <a:spcPts val="0"/>
              </a:spcBef>
              <a:spcAft>
                <a:spcPts val="0"/>
              </a:spcAft>
              <a:buSzPts val="2600"/>
              <a:buNone/>
              <a:defRPr sz="2000">
                <a:solidFill>
                  <a:srgbClr val="EBEBEB"/>
                </a:solidFill>
              </a:defRPr>
            </a:lvl5pPr>
            <a:lvl6pPr lvl="5" rtl="0" algn="ctr">
              <a:lnSpc>
                <a:spcPct val="130000"/>
              </a:lnSpc>
              <a:spcBef>
                <a:spcPts val="0"/>
              </a:spcBef>
              <a:spcAft>
                <a:spcPts val="0"/>
              </a:spcAft>
              <a:buSzPts val="2600"/>
              <a:buNone/>
              <a:defRPr sz="2000">
                <a:solidFill>
                  <a:srgbClr val="EBEBEB"/>
                </a:solidFill>
              </a:defRPr>
            </a:lvl6pPr>
            <a:lvl7pPr lvl="6" rtl="0" algn="ctr">
              <a:lnSpc>
                <a:spcPct val="130000"/>
              </a:lnSpc>
              <a:spcBef>
                <a:spcPts val="0"/>
              </a:spcBef>
              <a:spcAft>
                <a:spcPts val="0"/>
              </a:spcAft>
              <a:buSzPts val="2600"/>
              <a:buNone/>
              <a:defRPr sz="2000">
                <a:solidFill>
                  <a:srgbClr val="EBEBEB"/>
                </a:solidFill>
              </a:defRPr>
            </a:lvl7pPr>
            <a:lvl8pPr lvl="7" rtl="0" algn="ctr">
              <a:lnSpc>
                <a:spcPct val="130000"/>
              </a:lnSpc>
              <a:spcBef>
                <a:spcPts val="0"/>
              </a:spcBef>
              <a:spcAft>
                <a:spcPts val="0"/>
              </a:spcAft>
              <a:buSzPts val="2600"/>
              <a:buNone/>
              <a:defRPr sz="2000">
                <a:solidFill>
                  <a:srgbClr val="EBEBEB"/>
                </a:solidFill>
              </a:defRPr>
            </a:lvl8pPr>
            <a:lvl9pPr lvl="8" rtl="0" algn="ctr">
              <a:lnSpc>
                <a:spcPct val="130000"/>
              </a:lnSpc>
              <a:spcBef>
                <a:spcPts val="0"/>
              </a:spcBef>
              <a:spcAft>
                <a:spcPts val="0"/>
              </a:spcAft>
              <a:buSzPts val="2600"/>
              <a:buNone/>
              <a:defRPr sz="2000">
                <a:solidFill>
                  <a:srgbClr val="EBEBEB"/>
                </a:solidFill>
              </a:defRPr>
            </a:lvl9pPr>
          </a:lstStyle>
          <a:p/>
        </p:txBody>
      </p:sp>
      <p:cxnSp>
        <p:nvCxnSpPr>
          <p:cNvPr id="1599" name="Google Shape;1599;p17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600" name="Google Shape;1600;p17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1601" name="Google Shape;1601;p17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602" name="Google Shape;1602;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03" name="Google Shape;1603;p17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500"/>
              <a:buFont typeface="Arial"/>
              <a:buNone/>
            </a:pPr>
            <a:r>
              <a:rPr b="1" i="0" lang="en" sz="500" u="none" cap="none" strike="noStrike">
                <a:solidFill>
                  <a:srgbClr val="EBEBEB"/>
                </a:solidFill>
                <a:latin typeface="Overpass"/>
                <a:ea typeface="Overpass"/>
                <a:cs typeface="Overpass"/>
                <a:sym typeface="Overpass"/>
              </a:rPr>
              <a:t>CONFIDENTIAL </a:t>
            </a:r>
            <a:r>
              <a:rPr b="0" i="0" lang="en" sz="500" u="none" cap="none" strike="noStrike">
                <a:solidFill>
                  <a:srgbClr val="EBEBEB"/>
                </a:solidFill>
                <a:latin typeface="Overpass Light"/>
                <a:ea typeface="Overpass Light"/>
                <a:cs typeface="Overpass Light"/>
                <a:sym typeface="Overpass Light"/>
              </a:rPr>
              <a:t>Designator</a:t>
            </a:r>
            <a:endParaRPr b="0" i="0" sz="500" u="none" cap="none" strike="noStrike">
              <a:solidFill>
                <a:srgbClr val="EBEBEB"/>
              </a:solidFill>
              <a:latin typeface="Overpass Light"/>
              <a:ea typeface="Overpass Light"/>
              <a:cs typeface="Overpass Light"/>
              <a:sym typeface="Overpass Light"/>
            </a:endParaRPr>
          </a:p>
        </p:txBody>
      </p:sp>
      <p:sp>
        <p:nvSpPr>
          <p:cNvPr id="1604" name="Google Shape;1604;p17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EBEBEB"/>
                </a:solidFill>
              </a:defRPr>
            </a:lvl1pPr>
            <a:lvl2pPr lvl="1" rtl="0" algn="l">
              <a:lnSpc>
                <a:spcPct val="142000"/>
              </a:lnSpc>
              <a:spcBef>
                <a:spcPts val="0"/>
              </a:spcBef>
              <a:spcAft>
                <a:spcPts val="0"/>
              </a:spcAft>
              <a:buSzPts val="1200"/>
              <a:buNone/>
              <a:defRPr sz="500">
                <a:solidFill>
                  <a:srgbClr val="EBEBEB"/>
                </a:solidFill>
              </a:defRPr>
            </a:lvl2pPr>
            <a:lvl3pPr lvl="2" rtl="0" algn="l">
              <a:lnSpc>
                <a:spcPct val="142000"/>
              </a:lnSpc>
              <a:spcBef>
                <a:spcPts val="0"/>
              </a:spcBef>
              <a:spcAft>
                <a:spcPts val="0"/>
              </a:spcAft>
              <a:buSzPts val="1200"/>
              <a:buNone/>
              <a:defRPr sz="500">
                <a:solidFill>
                  <a:srgbClr val="EBEBEB"/>
                </a:solidFill>
              </a:defRPr>
            </a:lvl3pPr>
            <a:lvl4pPr lvl="3" rtl="0" algn="l">
              <a:lnSpc>
                <a:spcPct val="142000"/>
              </a:lnSpc>
              <a:spcBef>
                <a:spcPts val="0"/>
              </a:spcBef>
              <a:spcAft>
                <a:spcPts val="0"/>
              </a:spcAft>
              <a:buSzPts val="1200"/>
              <a:buNone/>
              <a:defRPr sz="500">
                <a:solidFill>
                  <a:srgbClr val="EBEBEB"/>
                </a:solidFill>
              </a:defRPr>
            </a:lvl4pPr>
            <a:lvl5pPr lvl="4" rtl="0" algn="l">
              <a:lnSpc>
                <a:spcPct val="142000"/>
              </a:lnSpc>
              <a:spcBef>
                <a:spcPts val="0"/>
              </a:spcBef>
              <a:spcAft>
                <a:spcPts val="0"/>
              </a:spcAft>
              <a:buSzPts val="1200"/>
              <a:buNone/>
              <a:defRPr sz="500">
                <a:solidFill>
                  <a:srgbClr val="EBEBEB"/>
                </a:solidFill>
              </a:defRPr>
            </a:lvl5pPr>
            <a:lvl6pPr lvl="5" rtl="0" algn="l">
              <a:lnSpc>
                <a:spcPct val="142000"/>
              </a:lnSpc>
              <a:spcBef>
                <a:spcPts val="0"/>
              </a:spcBef>
              <a:spcAft>
                <a:spcPts val="0"/>
              </a:spcAft>
              <a:buSzPts val="1200"/>
              <a:buNone/>
              <a:defRPr sz="500">
                <a:solidFill>
                  <a:srgbClr val="EBEBEB"/>
                </a:solidFill>
              </a:defRPr>
            </a:lvl6pPr>
            <a:lvl7pPr lvl="6" rtl="0" algn="l">
              <a:lnSpc>
                <a:spcPct val="142000"/>
              </a:lnSpc>
              <a:spcBef>
                <a:spcPts val="0"/>
              </a:spcBef>
              <a:spcAft>
                <a:spcPts val="0"/>
              </a:spcAft>
              <a:buSzPts val="1200"/>
              <a:buNone/>
              <a:defRPr sz="500">
                <a:solidFill>
                  <a:srgbClr val="EBEBEB"/>
                </a:solidFill>
              </a:defRPr>
            </a:lvl7pPr>
            <a:lvl8pPr lvl="7" rtl="0" algn="l">
              <a:lnSpc>
                <a:spcPct val="142000"/>
              </a:lnSpc>
              <a:spcBef>
                <a:spcPts val="0"/>
              </a:spcBef>
              <a:spcAft>
                <a:spcPts val="0"/>
              </a:spcAft>
              <a:buSzPts val="1200"/>
              <a:buNone/>
              <a:defRPr sz="500">
                <a:solidFill>
                  <a:srgbClr val="EBEBEB"/>
                </a:solidFill>
              </a:defRPr>
            </a:lvl8pPr>
            <a:lvl9pPr lvl="8" rtl="0" algn="l">
              <a:lnSpc>
                <a:spcPct val="142000"/>
              </a:lnSpc>
              <a:spcBef>
                <a:spcPts val="0"/>
              </a:spcBef>
              <a:spcAft>
                <a:spcPts val="0"/>
              </a:spcAft>
              <a:buSzPts val="1200"/>
              <a:buNone/>
              <a:defRPr sz="500">
                <a:solidFill>
                  <a:srgbClr val="EBEBEB"/>
                </a:solidFill>
              </a:defRPr>
            </a:lvl9pPr>
          </a:lstStyle>
          <a:p/>
        </p:txBody>
      </p:sp>
      <p:pic>
        <p:nvPicPr>
          <p:cNvPr id="1605" name="Google Shape;1605;p170"/>
          <p:cNvPicPr preferRelativeResize="0"/>
          <p:nvPr/>
        </p:nvPicPr>
        <p:blipFill rotWithShape="1">
          <a:blip r:embed="rId2">
            <a:alphaModFix/>
          </a:blip>
          <a:srcRect b="0" l="0" r="0" t="0"/>
          <a:stretch/>
        </p:blipFill>
        <p:spPr>
          <a:xfrm>
            <a:off x="8033460" y="4734378"/>
            <a:ext cx="731888" cy="17220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21" name="Shape 121"/>
        <p:cNvGrpSpPr/>
        <p:nvPr/>
      </p:nvGrpSpPr>
      <p:grpSpPr>
        <a:xfrm>
          <a:off x="0" y="0"/>
          <a:ext cx="0" cy="0"/>
          <a:chOff x="0" y="0"/>
          <a:chExt cx="0" cy="0"/>
        </a:xfrm>
      </p:grpSpPr>
      <p:sp>
        <p:nvSpPr>
          <p:cNvPr id="122" name="Google Shape;122;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 name="Google Shape;123;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4" name="Google Shape;12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5" name="Shape 125"/>
        <p:cNvGrpSpPr/>
        <p:nvPr/>
      </p:nvGrpSpPr>
      <p:grpSpPr>
        <a:xfrm>
          <a:off x="0" y="0"/>
          <a:ext cx="0" cy="0"/>
          <a:chOff x="0" y="0"/>
          <a:chExt cx="0" cy="0"/>
        </a:xfrm>
      </p:grpSpPr>
      <p:sp>
        <p:nvSpPr>
          <p:cNvPr id="126" name="Google Shape;12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9"/>
          <p:cNvSpPr txBox="1"/>
          <p:nvPr>
            <p:ph idx="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28" name="Shape 128"/>
        <p:cNvGrpSpPr/>
        <p:nvPr/>
      </p:nvGrpSpPr>
      <p:grpSpPr>
        <a:xfrm>
          <a:off x="0" y="0"/>
          <a:ext cx="0" cy="0"/>
          <a:chOff x="0" y="0"/>
          <a:chExt cx="0" cy="0"/>
        </a:xfrm>
      </p:grpSpPr>
      <p:sp>
        <p:nvSpPr>
          <p:cNvPr id="129" name="Google Shape;12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20"/>
          <p:cNvPicPr preferRelativeResize="0"/>
          <p:nvPr/>
        </p:nvPicPr>
        <p:blipFill>
          <a:blip r:embed="rId2">
            <a:alphaModFix/>
          </a:blip>
          <a:stretch>
            <a:fillRect/>
          </a:stretch>
        </p:blipFill>
        <p:spPr>
          <a:xfrm>
            <a:off x="0" y="0"/>
            <a:ext cx="9192974" cy="51434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30" name="Shape 30"/>
        <p:cNvGrpSpPr/>
        <p:nvPr/>
      </p:nvGrpSpPr>
      <p:grpSpPr>
        <a:xfrm>
          <a:off x="0" y="0"/>
          <a:ext cx="0" cy="0"/>
          <a:chOff x="0" y="0"/>
          <a:chExt cx="0" cy="0"/>
        </a:xfrm>
      </p:grpSpPr>
      <p:sp>
        <p:nvSpPr>
          <p:cNvPr id="31" name="Google Shape;31;p3"/>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 name="Google Shape;32;p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31" name="Shape 131"/>
        <p:cNvGrpSpPr/>
        <p:nvPr/>
      </p:nvGrpSpPr>
      <p:grpSpPr>
        <a:xfrm>
          <a:off x="0" y="0"/>
          <a:ext cx="0" cy="0"/>
          <a:chOff x="0" y="0"/>
          <a:chExt cx="0" cy="0"/>
        </a:xfrm>
      </p:grpSpPr>
      <p:sp>
        <p:nvSpPr>
          <p:cNvPr id="132" name="Google Shape;132;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 name="Google Shape;133;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4" name="Google Shape;13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1">
  <p:cSld name="two columns, text">
    <p:spTree>
      <p:nvGrpSpPr>
        <p:cNvPr id="137" name="Shape 137"/>
        <p:cNvGrpSpPr/>
        <p:nvPr/>
      </p:nvGrpSpPr>
      <p:grpSpPr>
        <a:xfrm>
          <a:off x="0" y="0"/>
          <a:ext cx="0" cy="0"/>
          <a:chOff x="0" y="0"/>
          <a:chExt cx="0" cy="0"/>
        </a:xfrm>
      </p:grpSpPr>
      <p:sp>
        <p:nvSpPr>
          <p:cNvPr id="138" name="Google Shape;138;p23"/>
          <p:cNvSpPr txBox="1"/>
          <p:nvPr>
            <p:ph idx="1" type="body"/>
          </p:nvPr>
        </p:nvSpPr>
        <p:spPr>
          <a:xfrm>
            <a:off x="45720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9" name="Google Shape;139;p23"/>
          <p:cNvSpPr txBox="1"/>
          <p:nvPr>
            <p:ph idx="2" type="body"/>
          </p:nvPr>
        </p:nvSpPr>
        <p:spPr>
          <a:xfrm>
            <a:off x="6858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0" name="Google Shape;140;p23"/>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1" name="Google Shape;141;p23"/>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txBox="1"/>
          <p:nvPr>
            <p:ph idx="3" type="body"/>
          </p:nvPr>
        </p:nvSpPr>
        <p:spPr>
          <a:xfrm>
            <a:off x="6858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3"/>
          <p:cNvSpPr txBox="1"/>
          <p:nvPr>
            <p:ph idx="4" type="body"/>
          </p:nvPr>
        </p:nvSpPr>
        <p:spPr>
          <a:xfrm>
            <a:off x="45720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4" name="Google Shape;144;p23"/>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5" name="Google Shape;145;p23"/>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2800"/>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24"/>
          <p:cNvSpPr txBox="1"/>
          <p:nvPr>
            <p:ph type="title"/>
          </p:nvPr>
        </p:nvSpPr>
        <p:spPr>
          <a:xfrm>
            <a:off x="457191" y="205434"/>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1pPr>
            <a:lvl2pPr indent="-114300" lvl="1" marL="2794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2pPr>
            <a:lvl3pPr indent="-76200" lvl="2" marL="419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3pPr>
            <a:lvl4pPr indent="-88900" lvl="3" marL="5969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4pPr>
            <a:lvl5pPr indent="-88900" lvl="4" marL="7620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5pPr>
            <a:lvl6pPr indent="-88900" lvl="5" marL="927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6pPr>
            <a:lvl7pPr indent="-88900" lvl="6" marL="11049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7pPr>
            <a:lvl8pPr indent="-88900" lvl="7" marL="12700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8pPr>
            <a:lvl9pPr indent="-88900" lvl="8" marL="1435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9pPr>
          </a:lstStyle>
          <a:p/>
        </p:txBody>
      </p:sp>
      <p:sp>
        <p:nvSpPr>
          <p:cNvPr id="148" name="Google Shape;148;p24"/>
          <p:cNvSpPr txBox="1"/>
          <p:nvPr>
            <p:ph idx="10" type="dt"/>
          </p:nvPr>
        </p:nvSpPr>
        <p:spPr>
          <a:xfrm>
            <a:off x="457192" y="4685756"/>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2pPr>
            <a:lvl3pPr indent="-88900" lvl="2" marL="4318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3pPr>
            <a:lvl4pPr indent="-88900" lvl="3" marL="5969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4pPr>
            <a:lvl5pPr indent="-88900" lvl="4" marL="7747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5pPr>
            <a:lvl6pPr indent="0" lvl="5" marL="8509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6pPr>
            <a:lvl7pPr indent="0" lvl="6" marL="10287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7pPr>
            <a:lvl8pPr indent="0" lvl="7" marL="11938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8pPr>
            <a:lvl9pPr indent="0" lvl="8" marL="13716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9pPr>
          </a:lstStyle>
          <a:p/>
        </p:txBody>
      </p:sp>
      <p:sp>
        <p:nvSpPr>
          <p:cNvPr id="149" name="Google Shape;149;p24"/>
          <p:cNvSpPr txBox="1"/>
          <p:nvPr>
            <p:ph idx="11" type="ftr"/>
          </p:nvPr>
        </p:nvSpPr>
        <p:spPr>
          <a:xfrm>
            <a:off x="3127364" y="4685756"/>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2pPr>
            <a:lvl3pPr indent="-88900" lvl="2" marL="4318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3pPr>
            <a:lvl4pPr indent="-88900" lvl="3" marL="5969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4pPr>
            <a:lvl5pPr indent="-88900" lvl="4" marL="7747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5pPr>
            <a:lvl6pPr indent="0" lvl="5" marL="8509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6pPr>
            <a:lvl7pPr indent="0" lvl="6" marL="10287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7pPr>
            <a:lvl8pPr indent="0" lvl="7" marL="11938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8pPr>
            <a:lvl9pPr indent="0" lvl="8" marL="13716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9pPr>
          </a:lstStyle>
          <a:p/>
        </p:txBody>
      </p:sp>
      <p:sp>
        <p:nvSpPr>
          <p:cNvPr id="150" name="Google Shape;150;p24"/>
          <p:cNvSpPr txBox="1"/>
          <p:nvPr>
            <p:ph idx="12" type="sldNum"/>
          </p:nvPr>
        </p:nvSpPr>
        <p:spPr>
          <a:xfrm>
            <a:off x="6556565" y="4685756"/>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153" name="Google Shape;153;p25"/>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154" name="Google Shape;154;p25"/>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1">
  <p:cSld name="CUSTOM_1_1_3">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26"/>
          <p:cNvSpPr txBox="1"/>
          <p:nvPr>
            <p:ph type="title"/>
          </p:nvPr>
        </p:nvSpPr>
        <p:spPr>
          <a:xfrm>
            <a:off x="826650" y="1660725"/>
            <a:ext cx="7490700" cy="1822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 only">
  <p:cSld name="4_text only">
    <p:spTree>
      <p:nvGrpSpPr>
        <p:cNvPr id="157" name="Shape 157"/>
        <p:cNvGrpSpPr/>
        <p:nvPr/>
      </p:nvGrpSpPr>
      <p:grpSpPr>
        <a:xfrm>
          <a:off x="0" y="0"/>
          <a:ext cx="0" cy="0"/>
          <a:chOff x="0" y="0"/>
          <a:chExt cx="0" cy="0"/>
        </a:xfrm>
      </p:grpSpPr>
      <p:sp>
        <p:nvSpPr>
          <p:cNvPr id="158" name="Google Shape;158;p2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159" name="Google Shape;159;p27"/>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000000"/>
              </a:buClr>
              <a:buSzPts val="28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9pPr>
          </a:lstStyle>
          <a:p/>
        </p:txBody>
      </p:sp>
      <p:sp>
        <p:nvSpPr>
          <p:cNvPr id="161" name="Google Shape;161;p27"/>
          <p:cNvSpPr txBox="1"/>
          <p:nvPr>
            <p:ph idx="1" type="body"/>
          </p:nvPr>
        </p:nvSpPr>
        <p:spPr>
          <a:xfrm>
            <a:off x="685800" y="1292612"/>
            <a:ext cx="7772400" cy="327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_1">
    <p:spTree>
      <p:nvGrpSpPr>
        <p:cNvPr id="162" name="Shape 162"/>
        <p:cNvGrpSpPr/>
        <p:nvPr/>
      </p:nvGrpSpPr>
      <p:grpSpPr>
        <a:xfrm>
          <a:off x="0" y="0"/>
          <a:ext cx="0" cy="0"/>
          <a:chOff x="0" y="0"/>
          <a:chExt cx="0" cy="0"/>
        </a:xfrm>
      </p:grpSpPr>
      <p:sp>
        <p:nvSpPr>
          <p:cNvPr id="163" name="Google Shape;163;p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8"/>
          <p:cNvSpPr txBox="1"/>
          <p:nvPr>
            <p:ph idx="1" type="subTitle"/>
          </p:nvPr>
        </p:nvSpPr>
        <p:spPr>
          <a:xfrm>
            <a:off x="8266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65" name="Google Shape;165;p28"/>
          <p:cNvSpPr txBox="1"/>
          <p:nvPr>
            <p:ph idx="2" type="subTitle"/>
          </p:nvPr>
        </p:nvSpPr>
        <p:spPr>
          <a:xfrm>
            <a:off x="8266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166" name="Google Shape;166;p28"/>
          <p:cNvSpPr txBox="1"/>
          <p:nvPr>
            <p:ph idx="3" type="subTitle"/>
          </p:nvPr>
        </p:nvSpPr>
        <p:spPr>
          <a:xfrm>
            <a:off x="344160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167" name="Google Shape;167;p28"/>
          <p:cNvSpPr txBox="1"/>
          <p:nvPr>
            <p:ph idx="4" type="subTitle"/>
          </p:nvPr>
        </p:nvSpPr>
        <p:spPr>
          <a:xfrm>
            <a:off x="344160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68" name="Google Shape;168;p28"/>
          <p:cNvSpPr txBox="1"/>
          <p:nvPr>
            <p:ph idx="5" type="subTitle"/>
          </p:nvPr>
        </p:nvSpPr>
        <p:spPr>
          <a:xfrm>
            <a:off x="60565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169" name="Google Shape;169;p28"/>
          <p:cNvSpPr txBox="1"/>
          <p:nvPr>
            <p:ph idx="6" type="subTitle"/>
          </p:nvPr>
        </p:nvSpPr>
        <p:spPr>
          <a:xfrm>
            <a:off x="60565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70" name="Google Shape;170;p2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1" name="Google Shape;171;p28"/>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72" name="Shape 17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1">
  <p:cSld name="TITLE_1_2">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75" name="Google Shape;175;p30"/>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176" name="Google Shape;176;p30"/>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177" name="Google Shape;177;p30"/>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178" name="Google Shape;178;p30"/>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179" name="Google Shape;179;p30"/>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180" name="Google Shape;180;p30"/>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81" name="Google Shape;181;p30"/>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82" name="Google Shape;182;p30"/>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83" name="Google Shape;183;p30"/>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184" name="Google Shape;184;p30"/>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33" name="Shape 33"/>
        <p:cNvGrpSpPr/>
        <p:nvPr/>
      </p:nvGrpSpPr>
      <p:grpSpPr>
        <a:xfrm>
          <a:off x="0" y="0"/>
          <a:ext cx="0" cy="0"/>
          <a:chOff x="0" y="0"/>
          <a:chExt cx="0" cy="0"/>
        </a:xfrm>
      </p:grpSpPr>
      <p:sp>
        <p:nvSpPr>
          <p:cNvPr id="34" name="Google Shape;34;p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4"/>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6" name="Google Shape;36;p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37" name="Google Shape;37;p4"/>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85" name="Shape 185"/>
        <p:cNvGrpSpPr/>
        <p:nvPr/>
      </p:nvGrpSpPr>
      <p:grpSpPr>
        <a:xfrm>
          <a:off x="0" y="0"/>
          <a:ext cx="0" cy="0"/>
          <a:chOff x="0" y="0"/>
          <a:chExt cx="0" cy="0"/>
        </a:xfrm>
      </p:grpSpPr>
      <p:sp>
        <p:nvSpPr>
          <p:cNvPr id="186" name="Google Shape;186;p31"/>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7" name="Google Shape;187;p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6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9" name="Google Shape;189;p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2" name="Google Shape;192;p31"/>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600"/>
              </a:spcBef>
              <a:spcAft>
                <a:spcPts val="0"/>
              </a:spcAft>
              <a:buNone/>
              <a:defRPr sz="500">
                <a:solidFill>
                  <a:srgbClr val="4D4D4F"/>
                </a:solidFill>
              </a:defRPr>
            </a:lvl1pPr>
            <a:lvl2pPr lvl="1" rtl="0">
              <a:lnSpc>
                <a:spcPct val="142000"/>
              </a:lnSpc>
              <a:spcBef>
                <a:spcPts val="600"/>
              </a:spcBef>
              <a:spcAft>
                <a:spcPts val="0"/>
              </a:spcAft>
              <a:buNone/>
              <a:defRPr sz="500">
                <a:solidFill>
                  <a:srgbClr val="4D4D4F"/>
                </a:solidFill>
              </a:defRPr>
            </a:lvl2pPr>
            <a:lvl3pPr lvl="2" rtl="0">
              <a:lnSpc>
                <a:spcPct val="142000"/>
              </a:lnSpc>
              <a:spcBef>
                <a:spcPts val="600"/>
              </a:spcBef>
              <a:spcAft>
                <a:spcPts val="0"/>
              </a:spcAft>
              <a:buNone/>
              <a:defRPr sz="500">
                <a:solidFill>
                  <a:srgbClr val="4D4D4F"/>
                </a:solidFill>
              </a:defRPr>
            </a:lvl3pPr>
            <a:lvl4pPr lvl="3" rtl="0">
              <a:lnSpc>
                <a:spcPct val="142000"/>
              </a:lnSpc>
              <a:spcBef>
                <a:spcPts val="600"/>
              </a:spcBef>
              <a:spcAft>
                <a:spcPts val="0"/>
              </a:spcAft>
              <a:buNone/>
              <a:defRPr sz="500">
                <a:solidFill>
                  <a:srgbClr val="4D4D4F"/>
                </a:solidFill>
              </a:defRPr>
            </a:lvl4pPr>
            <a:lvl5pPr lvl="4" rtl="0">
              <a:lnSpc>
                <a:spcPct val="142000"/>
              </a:lnSpc>
              <a:spcBef>
                <a:spcPts val="600"/>
              </a:spcBef>
              <a:spcAft>
                <a:spcPts val="0"/>
              </a:spcAft>
              <a:buNone/>
              <a:defRPr sz="500">
                <a:solidFill>
                  <a:srgbClr val="4D4D4F"/>
                </a:solidFill>
              </a:defRPr>
            </a:lvl5pPr>
            <a:lvl6pPr lvl="5" rtl="0">
              <a:lnSpc>
                <a:spcPct val="142000"/>
              </a:lnSpc>
              <a:spcBef>
                <a:spcPts val="600"/>
              </a:spcBef>
              <a:spcAft>
                <a:spcPts val="0"/>
              </a:spcAft>
              <a:buNone/>
              <a:defRPr sz="500">
                <a:solidFill>
                  <a:srgbClr val="4D4D4F"/>
                </a:solidFill>
              </a:defRPr>
            </a:lvl6pPr>
            <a:lvl7pPr lvl="6" rtl="0">
              <a:lnSpc>
                <a:spcPct val="142000"/>
              </a:lnSpc>
              <a:spcBef>
                <a:spcPts val="600"/>
              </a:spcBef>
              <a:spcAft>
                <a:spcPts val="0"/>
              </a:spcAft>
              <a:buNone/>
              <a:defRPr sz="500">
                <a:solidFill>
                  <a:srgbClr val="4D4D4F"/>
                </a:solidFill>
              </a:defRPr>
            </a:lvl7pPr>
            <a:lvl8pPr lvl="7" rtl="0">
              <a:lnSpc>
                <a:spcPct val="142000"/>
              </a:lnSpc>
              <a:spcBef>
                <a:spcPts val="600"/>
              </a:spcBef>
              <a:spcAft>
                <a:spcPts val="0"/>
              </a:spcAft>
              <a:buNone/>
              <a:defRPr sz="500">
                <a:solidFill>
                  <a:srgbClr val="4D4D4F"/>
                </a:solidFill>
              </a:defRPr>
            </a:lvl8pPr>
            <a:lvl9pPr lvl="8" rtl="0">
              <a:lnSpc>
                <a:spcPct val="142000"/>
              </a:lnSpc>
              <a:spcBef>
                <a:spcPts val="600"/>
              </a:spcBef>
              <a:spcAft>
                <a:spcPts val="0"/>
              </a:spcAft>
              <a:buNone/>
              <a:defRPr sz="500">
                <a:solidFill>
                  <a:srgbClr val="4D4D4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nterconnected circles">
  <p:cSld name="CUSTOM_1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33"/>
          <p:cNvSpPr txBox="1"/>
          <p:nvPr>
            <p:ph idx="1" type="body"/>
          </p:nvPr>
        </p:nvSpPr>
        <p:spPr>
          <a:xfrm>
            <a:off x="2015500" y="3689156"/>
            <a:ext cx="1636500" cy="8409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2" name="Google Shape;202;p33"/>
          <p:cNvSpPr txBox="1"/>
          <p:nvPr>
            <p:ph idx="2" type="body"/>
          </p:nvPr>
        </p:nvSpPr>
        <p:spPr>
          <a:xfrm>
            <a:off x="3753750" y="3689156"/>
            <a:ext cx="1636500" cy="8409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3" name="Google Shape;203;p33"/>
          <p:cNvSpPr txBox="1"/>
          <p:nvPr>
            <p:ph idx="3" type="body"/>
          </p:nvPr>
        </p:nvSpPr>
        <p:spPr>
          <a:xfrm>
            <a:off x="5492000" y="3689156"/>
            <a:ext cx="1636500" cy="8409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4" name="Google Shape;204;p3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205" name="Google Shape;205;p33"/>
          <p:cNvSpPr txBox="1"/>
          <p:nvPr>
            <p:ph idx="4"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llouts">
  <p:cSld name="CUSTOM_1_1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4"/>
          <p:cNvSpPr txBox="1"/>
          <p:nvPr>
            <p:ph idx="1" type="subTitle"/>
          </p:nvPr>
        </p:nvSpPr>
        <p:spPr>
          <a:xfrm>
            <a:off x="0" y="1957525"/>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209" name="Google Shape;209;p34"/>
          <p:cNvSpPr txBox="1"/>
          <p:nvPr>
            <p:ph idx="2" type="subTitle"/>
          </p:nvPr>
        </p:nvSpPr>
        <p:spPr>
          <a:xfrm>
            <a:off x="5900825" y="1957525"/>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210" name="Google Shape;210;p34"/>
          <p:cNvSpPr txBox="1"/>
          <p:nvPr>
            <p:ph idx="3" type="subTitle"/>
          </p:nvPr>
        </p:nvSpPr>
        <p:spPr>
          <a:xfrm>
            <a:off x="5900825" y="3199950"/>
            <a:ext cx="3228900" cy="983100"/>
          </a:xfrm>
          <a:prstGeom prst="rect">
            <a:avLst/>
          </a:prstGeom>
        </p:spPr>
        <p:txBody>
          <a:bodyPr anchorCtr="0" anchor="ctr" bIns="91425" lIns="91425" spcFirstLastPara="1" rIns="91425" wrap="square" tIns="91425">
            <a:noAutofit/>
          </a:bodyPr>
          <a:lstStyle>
            <a:lvl1pPr lvl="0" rtl="0">
              <a:spcBef>
                <a:spcPts val="600"/>
              </a:spcBef>
              <a:spcAft>
                <a:spcPts val="0"/>
              </a:spcAft>
              <a:buNone/>
              <a:defRPr>
                <a:solidFill>
                  <a:schemeClr val="lt1"/>
                </a:solidFill>
              </a:defRPr>
            </a:lvl1pPr>
            <a:lvl2pPr lvl="1" rtl="0">
              <a:spcBef>
                <a:spcPts val="600"/>
              </a:spcBef>
              <a:spcAft>
                <a:spcPts val="0"/>
              </a:spcAft>
              <a:buNone/>
              <a:defRPr>
                <a:solidFill>
                  <a:schemeClr val="lt1"/>
                </a:solidFill>
              </a:defRPr>
            </a:lvl2pPr>
            <a:lvl3pPr lvl="2" rtl="0">
              <a:spcBef>
                <a:spcPts val="600"/>
              </a:spcBef>
              <a:spcAft>
                <a:spcPts val="0"/>
              </a:spcAft>
              <a:buNone/>
              <a:defRPr>
                <a:solidFill>
                  <a:schemeClr val="lt1"/>
                </a:solidFill>
              </a:defRPr>
            </a:lvl3pPr>
            <a:lvl4pPr lvl="3" rtl="0">
              <a:spcBef>
                <a:spcPts val="600"/>
              </a:spcBef>
              <a:spcAft>
                <a:spcPts val="0"/>
              </a:spcAft>
              <a:buNone/>
              <a:defRPr>
                <a:solidFill>
                  <a:schemeClr val="lt1"/>
                </a:solidFill>
              </a:defRPr>
            </a:lvl4pPr>
            <a:lvl5pPr lvl="4" rtl="0">
              <a:spcBef>
                <a:spcPts val="600"/>
              </a:spcBef>
              <a:spcAft>
                <a:spcPts val="0"/>
              </a:spcAft>
              <a:buNone/>
              <a:defRPr>
                <a:solidFill>
                  <a:schemeClr val="lt1"/>
                </a:solidFill>
              </a:defRPr>
            </a:lvl5pPr>
            <a:lvl6pPr lvl="5" rtl="0">
              <a:spcBef>
                <a:spcPts val="600"/>
              </a:spcBef>
              <a:spcAft>
                <a:spcPts val="0"/>
              </a:spcAft>
              <a:buNone/>
              <a:defRPr>
                <a:solidFill>
                  <a:schemeClr val="lt1"/>
                </a:solidFill>
              </a:defRPr>
            </a:lvl6pPr>
            <a:lvl7pPr lvl="6" rtl="0">
              <a:spcBef>
                <a:spcPts val="600"/>
              </a:spcBef>
              <a:spcAft>
                <a:spcPts val="0"/>
              </a:spcAft>
              <a:buNone/>
              <a:defRPr>
                <a:solidFill>
                  <a:schemeClr val="lt1"/>
                </a:solidFill>
              </a:defRPr>
            </a:lvl7pPr>
            <a:lvl8pPr lvl="7" rtl="0">
              <a:spcBef>
                <a:spcPts val="600"/>
              </a:spcBef>
              <a:spcAft>
                <a:spcPts val="0"/>
              </a:spcAft>
              <a:buNone/>
              <a:defRPr>
                <a:solidFill>
                  <a:schemeClr val="lt1"/>
                </a:solidFill>
              </a:defRPr>
            </a:lvl8pPr>
            <a:lvl9pPr lvl="8" rtl="0">
              <a:spcBef>
                <a:spcPts val="600"/>
              </a:spcBef>
              <a:spcAft>
                <a:spcPts val="0"/>
              </a:spcAft>
              <a:buNone/>
              <a:defRPr>
                <a:solidFill>
                  <a:schemeClr val="lt1"/>
                </a:solidFill>
              </a:defRPr>
            </a:lvl9pPr>
          </a:lstStyle>
          <a:p/>
        </p:txBody>
      </p:sp>
      <p:sp>
        <p:nvSpPr>
          <p:cNvPr id="211" name="Google Shape;211;p34"/>
          <p:cNvSpPr txBox="1"/>
          <p:nvPr>
            <p:ph idx="4" type="subTitle"/>
          </p:nvPr>
        </p:nvSpPr>
        <p:spPr>
          <a:xfrm>
            <a:off x="0" y="3199950"/>
            <a:ext cx="3228900" cy="983100"/>
          </a:xfrm>
          <a:prstGeom prst="rect">
            <a:avLst/>
          </a:prstGeom>
        </p:spPr>
        <p:txBody>
          <a:bodyPr anchorCtr="0" anchor="ctr" bIns="91425" lIns="91425" spcFirstLastPara="1" rIns="91425" wrap="square" tIns="91425">
            <a:noAutofit/>
          </a:bodyPr>
          <a:lstStyle>
            <a:lvl1pPr lvl="0" rtl="0" algn="r">
              <a:spcBef>
                <a:spcPts val="600"/>
              </a:spcBef>
              <a:spcAft>
                <a:spcPts val="0"/>
              </a:spcAft>
              <a:buNone/>
              <a:defRPr>
                <a:solidFill>
                  <a:schemeClr val="lt1"/>
                </a:solidFill>
              </a:defRPr>
            </a:lvl1pPr>
            <a:lvl2pPr lvl="1" rtl="0" algn="r">
              <a:spcBef>
                <a:spcPts val="600"/>
              </a:spcBef>
              <a:spcAft>
                <a:spcPts val="0"/>
              </a:spcAft>
              <a:buNone/>
              <a:defRPr>
                <a:solidFill>
                  <a:schemeClr val="lt1"/>
                </a:solidFill>
              </a:defRPr>
            </a:lvl2pPr>
            <a:lvl3pPr lvl="2" rtl="0" algn="r">
              <a:spcBef>
                <a:spcPts val="600"/>
              </a:spcBef>
              <a:spcAft>
                <a:spcPts val="0"/>
              </a:spcAft>
              <a:buNone/>
              <a:defRPr>
                <a:solidFill>
                  <a:schemeClr val="lt1"/>
                </a:solidFill>
              </a:defRPr>
            </a:lvl3pPr>
            <a:lvl4pPr lvl="3" rtl="0" algn="r">
              <a:spcBef>
                <a:spcPts val="600"/>
              </a:spcBef>
              <a:spcAft>
                <a:spcPts val="0"/>
              </a:spcAft>
              <a:buNone/>
              <a:defRPr>
                <a:solidFill>
                  <a:schemeClr val="lt1"/>
                </a:solidFill>
              </a:defRPr>
            </a:lvl4pPr>
            <a:lvl5pPr lvl="4" rtl="0" algn="r">
              <a:spcBef>
                <a:spcPts val="600"/>
              </a:spcBef>
              <a:spcAft>
                <a:spcPts val="0"/>
              </a:spcAft>
              <a:buNone/>
              <a:defRPr>
                <a:solidFill>
                  <a:schemeClr val="lt1"/>
                </a:solidFill>
              </a:defRPr>
            </a:lvl5pPr>
            <a:lvl6pPr lvl="5" rtl="0" algn="r">
              <a:spcBef>
                <a:spcPts val="600"/>
              </a:spcBef>
              <a:spcAft>
                <a:spcPts val="0"/>
              </a:spcAft>
              <a:buNone/>
              <a:defRPr>
                <a:solidFill>
                  <a:schemeClr val="lt1"/>
                </a:solidFill>
              </a:defRPr>
            </a:lvl6pPr>
            <a:lvl7pPr lvl="6" rtl="0" algn="r">
              <a:spcBef>
                <a:spcPts val="600"/>
              </a:spcBef>
              <a:spcAft>
                <a:spcPts val="0"/>
              </a:spcAft>
              <a:buNone/>
              <a:defRPr>
                <a:solidFill>
                  <a:schemeClr val="lt1"/>
                </a:solidFill>
              </a:defRPr>
            </a:lvl7pPr>
            <a:lvl8pPr lvl="7" rtl="0" algn="r">
              <a:spcBef>
                <a:spcPts val="600"/>
              </a:spcBef>
              <a:spcAft>
                <a:spcPts val="0"/>
              </a:spcAft>
              <a:buNone/>
              <a:defRPr>
                <a:solidFill>
                  <a:schemeClr val="lt1"/>
                </a:solidFill>
              </a:defRPr>
            </a:lvl8pPr>
            <a:lvl9pPr lvl="8" rtl="0" algn="r">
              <a:spcBef>
                <a:spcPts val="600"/>
              </a:spcBef>
              <a:spcAft>
                <a:spcPts val="0"/>
              </a:spcAft>
              <a:buNone/>
              <a:defRPr>
                <a:solidFill>
                  <a:schemeClr val="lt1"/>
                </a:solidFill>
              </a:defRPr>
            </a:lvl9pPr>
          </a:lstStyle>
          <a:p/>
        </p:txBody>
      </p:sp>
      <p:sp>
        <p:nvSpPr>
          <p:cNvPr id="212" name="Google Shape;212;p3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213" name="Google Shape;213;p34"/>
          <p:cNvSpPr txBox="1"/>
          <p:nvPr>
            <p:ph idx="5"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
    <p:spTree>
      <p:nvGrpSpPr>
        <p:cNvPr id="214" name="Shape 214"/>
        <p:cNvGrpSpPr/>
        <p:nvPr/>
      </p:nvGrpSpPr>
      <p:grpSpPr>
        <a:xfrm>
          <a:off x="0" y="0"/>
          <a:ext cx="0" cy="0"/>
          <a:chOff x="0" y="0"/>
          <a:chExt cx="0" cy="0"/>
        </a:xfrm>
      </p:grpSpPr>
      <p:sp>
        <p:nvSpPr>
          <p:cNvPr id="215" name="Google Shape;215;p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5"/>
          <p:cNvSpPr txBox="1"/>
          <p:nvPr>
            <p:ph idx="1" type="subTitle"/>
          </p:nvPr>
        </p:nvSpPr>
        <p:spPr>
          <a:xfrm>
            <a:off x="8266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7" name="Google Shape;217;p35"/>
          <p:cNvSpPr txBox="1"/>
          <p:nvPr>
            <p:ph idx="2" type="subTitle"/>
          </p:nvPr>
        </p:nvSpPr>
        <p:spPr>
          <a:xfrm>
            <a:off x="8266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218" name="Google Shape;218;p35"/>
          <p:cNvSpPr txBox="1"/>
          <p:nvPr>
            <p:ph idx="3" type="subTitle"/>
          </p:nvPr>
        </p:nvSpPr>
        <p:spPr>
          <a:xfrm>
            <a:off x="344160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219" name="Google Shape;219;p35"/>
          <p:cNvSpPr txBox="1"/>
          <p:nvPr>
            <p:ph idx="4" type="subTitle"/>
          </p:nvPr>
        </p:nvSpPr>
        <p:spPr>
          <a:xfrm>
            <a:off x="344160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20" name="Google Shape;220;p35"/>
          <p:cNvSpPr txBox="1"/>
          <p:nvPr>
            <p:ph idx="5" type="subTitle"/>
          </p:nvPr>
        </p:nvSpPr>
        <p:spPr>
          <a:xfrm>
            <a:off x="60565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221" name="Google Shape;221;p35"/>
          <p:cNvSpPr txBox="1"/>
          <p:nvPr>
            <p:ph idx="6" type="subTitle"/>
          </p:nvPr>
        </p:nvSpPr>
        <p:spPr>
          <a:xfrm>
            <a:off x="60565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22" name="Google Shape;222;p3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223" name="Google Shape;223;p35"/>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rows">
  <p:cSld name="CUSTOM_1_1_1_1_1">
    <p:spTree>
      <p:nvGrpSpPr>
        <p:cNvPr id="224" name="Shape 224"/>
        <p:cNvGrpSpPr/>
        <p:nvPr/>
      </p:nvGrpSpPr>
      <p:grpSpPr>
        <a:xfrm>
          <a:off x="0" y="0"/>
          <a:ext cx="0" cy="0"/>
          <a:chOff x="0" y="0"/>
          <a:chExt cx="0" cy="0"/>
        </a:xfrm>
      </p:grpSpPr>
      <p:sp>
        <p:nvSpPr>
          <p:cNvPr id="225" name="Google Shape;225;p3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6"/>
          <p:cNvSpPr txBox="1"/>
          <p:nvPr>
            <p:ph idx="1" type="subTitle"/>
          </p:nvPr>
        </p:nvSpPr>
        <p:spPr>
          <a:xfrm>
            <a:off x="2108850" y="1654442"/>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27" name="Google Shape;227;p36"/>
          <p:cNvSpPr txBox="1"/>
          <p:nvPr>
            <p:ph idx="2" type="subTitle"/>
          </p:nvPr>
        </p:nvSpPr>
        <p:spPr>
          <a:xfrm>
            <a:off x="2108850" y="1866086"/>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28" name="Google Shape;228;p36"/>
          <p:cNvSpPr txBox="1"/>
          <p:nvPr>
            <p:ph idx="3" type="subTitle"/>
          </p:nvPr>
        </p:nvSpPr>
        <p:spPr>
          <a:xfrm>
            <a:off x="2108850" y="2670339"/>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29" name="Google Shape;229;p36"/>
          <p:cNvSpPr txBox="1"/>
          <p:nvPr>
            <p:ph idx="4" type="subTitle"/>
          </p:nvPr>
        </p:nvSpPr>
        <p:spPr>
          <a:xfrm>
            <a:off x="2108850" y="2881983"/>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30" name="Google Shape;230;p36"/>
          <p:cNvSpPr txBox="1"/>
          <p:nvPr>
            <p:ph idx="5" type="subTitle"/>
          </p:nvPr>
        </p:nvSpPr>
        <p:spPr>
          <a:xfrm>
            <a:off x="2108850" y="3727323"/>
            <a:ext cx="6208800" cy="328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31" name="Google Shape;231;p36"/>
          <p:cNvSpPr txBox="1"/>
          <p:nvPr>
            <p:ph idx="6" type="subTitle"/>
          </p:nvPr>
        </p:nvSpPr>
        <p:spPr>
          <a:xfrm>
            <a:off x="2108850" y="3938967"/>
            <a:ext cx="6208800" cy="25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p:txBody>
      </p:sp>
      <p:sp>
        <p:nvSpPr>
          <p:cNvPr id="232" name="Google Shape;232;p3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233" name="Google Shape;233;p36"/>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ep">
  <p:cSld name="CUSTOM_1_1_1_1_1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3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37"/>
          <p:cNvSpPr txBox="1"/>
          <p:nvPr>
            <p:ph idx="1" type="body"/>
          </p:nvPr>
        </p:nvSpPr>
        <p:spPr>
          <a:xfrm>
            <a:off x="851875" y="3966544"/>
            <a:ext cx="7490700" cy="4491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37" name="Google Shape;237;p37"/>
          <p:cNvSpPr txBox="1"/>
          <p:nvPr>
            <p:ph idx="2" type="subTitle"/>
          </p:nvPr>
        </p:nvSpPr>
        <p:spPr>
          <a:xfrm>
            <a:off x="0" y="1729475"/>
            <a:ext cx="41031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238" name="Google Shape;238;p37"/>
          <p:cNvSpPr txBox="1"/>
          <p:nvPr>
            <p:ph idx="3" type="subTitle"/>
          </p:nvPr>
        </p:nvSpPr>
        <p:spPr>
          <a:xfrm>
            <a:off x="5208050" y="1729475"/>
            <a:ext cx="39360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239" name="Google Shape;239;p3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600"/>
              <a:buFont typeface="Proxima Nova"/>
              <a:buNone/>
              <a:defRPr b="0">
                <a:solidFill>
                  <a:schemeClr val="dk1"/>
                </a:solidFill>
                <a:latin typeface="Proxima Nova"/>
                <a:ea typeface="Proxima Nova"/>
                <a:cs typeface="Proxima Nova"/>
                <a:sym typeface="Proxima Nova"/>
              </a:defRPr>
            </a:lvl9pPr>
          </a:lstStyle>
          <a:p/>
        </p:txBody>
      </p:sp>
      <p:sp>
        <p:nvSpPr>
          <p:cNvPr id="240" name="Google Shape;240;p37"/>
          <p:cNvSpPr txBox="1"/>
          <p:nvPr>
            <p:ph idx="4"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ep">
  <p:cSld name="CUSTOM_1_1_1_1_1_1_1">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8"/>
          <p:cNvSpPr txBox="1"/>
          <p:nvPr>
            <p:ph idx="1" type="body"/>
          </p:nvPr>
        </p:nvSpPr>
        <p:spPr>
          <a:xfrm>
            <a:off x="851875" y="3966544"/>
            <a:ext cx="7490700" cy="4491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4" name="Google Shape;244;p3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b="1"/>
            </a:lvl1pPr>
            <a:lvl2pPr lvl="1" rtl="0">
              <a:spcBef>
                <a:spcPts val="0"/>
              </a:spcBef>
              <a:spcAft>
                <a:spcPts val="0"/>
              </a:spcAft>
              <a:buClr>
                <a:schemeClr val="dk1"/>
              </a:buClr>
              <a:buSzPts val="3600"/>
              <a:buNone/>
              <a:defRPr b="1">
                <a:solidFill>
                  <a:schemeClr val="dk1"/>
                </a:solidFill>
              </a:defRPr>
            </a:lvl2pPr>
            <a:lvl3pPr lvl="2" rtl="0">
              <a:spcBef>
                <a:spcPts val="0"/>
              </a:spcBef>
              <a:spcAft>
                <a:spcPts val="0"/>
              </a:spcAft>
              <a:buClr>
                <a:schemeClr val="dk1"/>
              </a:buClr>
              <a:buSzPts val="3600"/>
              <a:buNone/>
              <a:defRPr b="1">
                <a:solidFill>
                  <a:schemeClr val="dk1"/>
                </a:solidFill>
              </a:defRPr>
            </a:lvl3pPr>
            <a:lvl4pPr lvl="3" rtl="0">
              <a:spcBef>
                <a:spcPts val="0"/>
              </a:spcBef>
              <a:spcAft>
                <a:spcPts val="0"/>
              </a:spcAft>
              <a:buClr>
                <a:schemeClr val="dk1"/>
              </a:buClr>
              <a:buSzPts val="3600"/>
              <a:buNone/>
              <a:defRPr b="1">
                <a:solidFill>
                  <a:schemeClr val="dk1"/>
                </a:solidFill>
              </a:defRPr>
            </a:lvl4pPr>
            <a:lvl5pPr lvl="4" rtl="0">
              <a:spcBef>
                <a:spcPts val="0"/>
              </a:spcBef>
              <a:spcAft>
                <a:spcPts val="0"/>
              </a:spcAft>
              <a:buClr>
                <a:schemeClr val="dk1"/>
              </a:buClr>
              <a:buSzPts val="3600"/>
              <a:buNone/>
              <a:defRPr b="1">
                <a:solidFill>
                  <a:schemeClr val="dk1"/>
                </a:solidFill>
              </a:defRPr>
            </a:lvl5pPr>
            <a:lvl6pPr lvl="5" rtl="0">
              <a:spcBef>
                <a:spcPts val="0"/>
              </a:spcBef>
              <a:spcAft>
                <a:spcPts val="0"/>
              </a:spcAft>
              <a:buClr>
                <a:schemeClr val="dk1"/>
              </a:buClr>
              <a:buSzPts val="3600"/>
              <a:buNone/>
              <a:defRPr b="1">
                <a:solidFill>
                  <a:schemeClr val="dk1"/>
                </a:solidFill>
              </a:defRPr>
            </a:lvl6pPr>
            <a:lvl7pPr lvl="6" rtl="0">
              <a:spcBef>
                <a:spcPts val="0"/>
              </a:spcBef>
              <a:spcAft>
                <a:spcPts val="0"/>
              </a:spcAft>
              <a:buClr>
                <a:schemeClr val="dk1"/>
              </a:buClr>
              <a:buSzPts val="3600"/>
              <a:buNone/>
              <a:defRPr b="1">
                <a:solidFill>
                  <a:schemeClr val="dk1"/>
                </a:solidFill>
              </a:defRPr>
            </a:lvl7pPr>
            <a:lvl8pPr lvl="7" rtl="0">
              <a:spcBef>
                <a:spcPts val="0"/>
              </a:spcBef>
              <a:spcAft>
                <a:spcPts val="0"/>
              </a:spcAft>
              <a:buClr>
                <a:schemeClr val="dk1"/>
              </a:buClr>
              <a:buSzPts val="3600"/>
              <a:buNone/>
              <a:defRPr b="1">
                <a:solidFill>
                  <a:schemeClr val="dk1"/>
                </a:solidFill>
              </a:defRPr>
            </a:lvl8pPr>
            <a:lvl9pPr lvl="8" rtl="0">
              <a:spcBef>
                <a:spcPts val="0"/>
              </a:spcBef>
              <a:spcAft>
                <a:spcPts val="0"/>
              </a:spcAft>
              <a:buClr>
                <a:schemeClr val="dk1"/>
              </a:buClr>
              <a:buSzPts val="3600"/>
              <a:buNone/>
              <a:defRPr b="1">
                <a:solidFill>
                  <a:schemeClr val="dk1"/>
                </a:solidFill>
              </a:defRPr>
            </a:lvl9pPr>
          </a:lstStyle>
          <a:p/>
        </p:txBody>
      </p:sp>
      <p:sp>
        <p:nvSpPr>
          <p:cNvPr id="245" name="Google Shape;245;p38"/>
          <p:cNvSpPr txBox="1"/>
          <p:nvPr>
            <p:ph idx="2"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46" name="Google Shape;246;p38"/>
          <p:cNvSpPr txBox="1"/>
          <p:nvPr>
            <p:ph idx="3" type="subTitle"/>
          </p:nvPr>
        </p:nvSpPr>
        <p:spPr>
          <a:xfrm>
            <a:off x="0" y="1729475"/>
            <a:ext cx="27387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247" name="Google Shape;247;p38"/>
          <p:cNvSpPr txBox="1"/>
          <p:nvPr>
            <p:ph idx="4" type="subTitle"/>
          </p:nvPr>
        </p:nvSpPr>
        <p:spPr>
          <a:xfrm>
            <a:off x="3524425" y="1729475"/>
            <a:ext cx="22524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
        <p:nvSpPr>
          <p:cNvPr id="248" name="Google Shape;248;p38"/>
          <p:cNvSpPr txBox="1"/>
          <p:nvPr>
            <p:ph idx="5" type="subTitle"/>
          </p:nvPr>
        </p:nvSpPr>
        <p:spPr>
          <a:xfrm>
            <a:off x="6562550" y="1729475"/>
            <a:ext cx="2581500" cy="2059800"/>
          </a:xfrm>
          <a:prstGeom prst="rect">
            <a:avLst/>
          </a:prstGeom>
        </p:spPr>
        <p:txBody>
          <a:bodyPr anchorCtr="0" anchor="ctr" bIns="91425" lIns="91425" spcFirstLastPara="1" rIns="91425" wrap="square" tIns="91425">
            <a:noAutofit/>
          </a:bodyPr>
          <a:lstStyle>
            <a:lvl1pPr lvl="0" rtl="0" algn="ctr">
              <a:spcBef>
                <a:spcPts val="600"/>
              </a:spcBef>
              <a:spcAft>
                <a:spcPts val="0"/>
              </a:spcAft>
              <a:buNone/>
              <a:defRPr>
                <a:solidFill>
                  <a:schemeClr val="lt1"/>
                </a:solidFill>
              </a:defRPr>
            </a:lvl1pPr>
            <a:lvl2pPr lvl="1" rtl="0" algn="ctr">
              <a:spcBef>
                <a:spcPts val="600"/>
              </a:spcBef>
              <a:spcAft>
                <a:spcPts val="0"/>
              </a:spcAft>
              <a:buNone/>
              <a:defRPr>
                <a:solidFill>
                  <a:schemeClr val="lt1"/>
                </a:solidFill>
              </a:defRPr>
            </a:lvl2pPr>
            <a:lvl3pPr lvl="2" rtl="0" algn="ctr">
              <a:spcBef>
                <a:spcPts val="600"/>
              </a:spcBef>
              <a:spcAft>
                <a:spcPts val="0"/>
              </a:spcAft>
              <a:buNone/>
              <a:defRPr>
                <a:solidFill>
                  <a:schemeClr val="lt1"/>
                </a:solidFill>
              </a:defRPr>
            </a:lvl3pPr>
            <a:lvl4pPr lvl="3" rtl="0" algn="ctr">
              <a:spcBef>
                <a:spcPts val="600"/>
              </a:spcBef>
              <a:spcAft>
                <a:spcPts val="0"/>
              </a:spcAft>
              <a:buNone/>
              <a:defRPr>
                <a:solidFill>
                  <a:schemeClr val="lt1"/>
                </a:solidFill>
              </a:defRPr>
            </a:lvl4pPr>
            <a:lvl5pPr lvl="4" rtl="0" algn="ctr">
              <a:spcBef>
                <a:spcPts val="600"/>
              </a:spcBef>
              <a:spcAft>
                <a:spcPts val="0"/>
              </a:spcAft>
              <a:buNone/>
              <a:defRPr>
                <a:solidFill>
                  <a:schemeClr val="lt1"/>
                </a:solidFill>
              </a:defRPr>
            </a:lvl5pPr>
            <a:lvl6pPr lvl="5" rtl="0" algn="ctr">
              <a:spcBef>
                <a:spcPts val="600"/>
              </a:spcBef>
              <a:spcAft>
                <a:spcPts val="0"/>
              </a:spcAft>
              <a:buNone/>
              <a:defRPr>
                <a:solidFill>
                  <a:schemeClr val="lt1"/>
                </a:solidFill>
              </a:defRPr>
            </a:lvl6pPr>
            <a:lvl7pPr lvl="6" rtl="0" algn="ctr">
              <a:spcBef>
                <a:spcPts val="600"/>
              </a:spcBef>
              <a:spcAft>
                <a:spcPts val="0"/>
              </a:spcAft>
              <a:buNone/>
              <a:defRPr>
                <a:solidFill>
                  <a:schemeClr val="lt1"/>
                </a:solidFill>
              </a:defRPr>
            </a:lvl7pPr>
            <a:lvl8pPr lvl="7" rtl="0" algn="ctr">
              <a:spcBef>
                <a:spcPts val="600"/>
              </a:spcBef>
              <a:spcAft>
                <a:spcPts val="0"/>
              </a:spcAft>
              <a:buNone/>
              <a:defRPr>
                <a:solidFill>
                  <a:schemeClr val="lt1"/>
                </a:solidFill>
              </a:defRPr>
            </a:lvl8pPr>
            <a:lvl9pPr lvl="8" rtl="0" algn="ctr">
              <a:spcBef>
                <a:spcPts val="600"/>
              </a:spcBef>
              <a:spcAft>
                <a:spcPts val="0"/>
              </a:spcAft>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0"/>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57" name="Google Shape;257;p40"/>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58" name="Google Shape;258;p40"/>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59" name="Google Shape;259;p40"/>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0" name="Google Shape;260;p40"/>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1" name="Google Shape;261;p40"/>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2" name="Google Shape;262;p40"/>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63" name="Google Shape;263;p40"/>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4" name="Google Shape;264;p40"/>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5" name="Google Shape;265;p40"/>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6" name="Google Shape;266;p40"/>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67" name="Google Shape;267;p40"/>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68" name="Google Shape;268;p40"/>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69" name="Google Shape;269;p40"/>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0" name="Google Shape;270;p40"/>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71" name="Google Shape;271;p40"/>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2" name="Google Shape;272;p4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73" name="Google Shape;273;p40"/>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274" name="Shape 274"/>
        <p:cNvGrpSpPr/>
        <p:nvPr/>
      </p:nvGrpSpPr>
      <p:grpSpPr>
        <a:xfrm>
          <a:off x="0" y="0"/>
          <a:ext cx="0" cy="0"/>
          <a:chOff x="0" y="0"/>
          <a:chExt cx="0" cy="0"/>
        </a:xfrm>
      </p:grpSpPr>
      <p:sp>
        <p:nvSpPr>
          <p:cNvPr id="275" name="Google Shape;275;p41"/>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277" name="Shape 277"/>
        <p:cNvGrpSpPr/>
        <p:nvPr/>
      </p:nvGrpSpPr>
      <p:grpSpPr>
        <a:xfrm>
          <a:off x="0" y="0"/>
          <a:ext cx="0" cy="0"/>
          <a:chOff x="0" y="0"/>
          <a:chExt cx="0" cy="0"/>
        </a:xfrm>
      </p:grpSpPr>
      <p:sp>
        <p:nvSpPr>
          <p:cNvPr id="278" name="Google Shape;278;p4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2"/>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280" name="Google Shape;280;p4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81" name="Google Shape;281;p42"/>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38" name="Shape 38"/>
        <p:cNvGrpSpPr/>
        <p:nvPr/>
      </p:nvGrpSpPr>
      <p:grpSpPr>
        <a:xfrm>
          <a:off x="0" y="0"/>
          <a:ext cx="0" cy="0"/>
          <a:chOff x="0" y="0"/>
          <a:chExt cx="0" cy="0"/>
        </a:xfrm>
      </p:grpSpPr>
      <p:sp>
        <p:nvSpPr>
          <p:cNvPr id="39" name="Google Shape;39;p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5"/>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1" name="Google Shape;41;p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42" name="Google Shape;42;p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282" name="Shape 282"/>
        <p:cNvGrpSpPr/>
        <p:nvPr/>
      </p:nvGrpSpPr>
      <p:grpSpPr>
        <a:xfrm>
          <a:off x="0" y="0"/>
          <a:ext cx="0" cy="0"/>
          <a:chOff x="0" y="0"/>
          <a:chExt cx="0" cy="0"/>
        </a:xfrm>
      </p:grpSpPr>
      <p:sp>
        <p:nvSpPr>
          <p:cNvPr id="283" name="Google Shape;283;p4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4" name="Google Shape;284;p43"/>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85" name="Google Shape;285;p4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86" name="Google Shape;286;p4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287" name="Shape 287"/>
        <p:cNvGrpSpPr/>
        <p:nvPr/>
      </p:nvGrpSpPr>
      <p:grpSpPr>
        <a:xfrm>
          <a:off x="0" y="0"/>
          <a:ext cx="0" cy="0"/>
          <a:chOff x="0" y="0"/>
          <a:chExt cx="0" cy="0"/>
        </a:xfrm>
      </p:grpSpPr>
      <p:sp>
        <p:nvSpPr>
          <p:cNvPr id="288" name="Google Shape;288;p4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9" name="Google Shape;289;p44"/>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90" name="Google Shape;290;p4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91" name="Google Shape;291;p4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292" name="Shape 292"/>
        <p:cNvGrpSpPr/>
        <p:nvPr/>
      </p:nvGrpSpPr>
      <p:grpSpPr>
        <a:xfrm>
          <a:off x="0" y="0"/>
          <a:ext cx="0" cy="0"/>
          <a:chOff x="0" y="0"/>
          <a:chExt cx="0" cy="0"/>
        </a:xfrm>
      </p:grpSpPr>
      <p:sp>
        <p:nvSpPr>
          <p:cNvPr id="293" name="Google Shape;293;p4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5"/>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95" name="Google Shape;295;p45"/>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96" name="Google Shape;296;p45"/>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97" name="Google Shape;297;p45"/>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298" name="Google Shape;298;p4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299" name="Google Shape;299;p4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300" name="Shape 300"/>
        <p:cNvGrpSpPr/>
        <p:nvPr/>
      </p:nvGrpSpPr>
      <p:grpSpPr>
        <a:xfrm>
          <a:off x="0" y="0"/>
          <a:ext cx="0" cy="0"/>
          <a:chOff x="0" y="0"/>
          <a:chExt cx="0" cy="0"/>
        </a:xfrm>
      </p:grpSpPr>
      <p:sp>
        <p:nvSpPr>
          <p:cNvPr id="301" name="Google Shape;301;p4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03" name="Google Shape;303;p46"/>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04" name="Google Shape;304;p46"/>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05" name="Google Shape;305;p46"/>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06" name="Google Shape;306;p4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07" name="Google Shape;307;p46"/>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308" name="Shape 308"/>
        <p:cNvGrpSpPr/>
        <p:nvPr/>
      </p:nvGrpSpPr>
      <p:grpSpPr>
        <a:xfrm>
          <a:off x="0" y="0"/>
          <a:ext cx="0" cy="0"/>
          <a:chOff x="0" y="0"/>
          <a:chExt cx="0" cy="0"/>
        </a:xfrm>
      </p:grpSpPr>
      <p:sp>
        <p:nvSpPr>
          <p:cNvPr id="309" name="Google Shape;309;p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47"/>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1" name="Google Shape;311;p47"/>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2" name="Google Shape;312;p47"/>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3" name="Google Shape;313;p47"/>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4" name="Google Shape;314;p47"/>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15" name="Google Shape;315;p47"/>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16" name="Google Shape;316;p4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17" name="Google Shape;317;p47"/>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318" name="Shape 318"/>
        <p:cNvGrpSpPr/>
        <p:nvPr/>
      </p:nvGrpSpPr>
      <p:grpSpPr>
        <a:xfrm>
          <a:off x="0" y="0"/>
          <a:ext cx="0" cy="0"/>
          <a:chOff x="0" y="0"/>
          <a:chExt cx="0" cy="0"/>
        </a:xfrm>
      </p:grpSpPr>
      <p:sp>
        <p:nvSpPr>
          <p:cNvPr id="319" name="Google Shape;319;p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20" name="Google Shape;320;p48"/>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1" name="Google Shape;321;p48"/>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2" name="Google Shape;322;p48"/>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3" name="Google Shape;323;p48"/>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4" name="Google Shape;324;p48"/>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325" name="Google Shape;325;p48"/>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326" name="Google Shape;326;p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27" name="Google Shape;327;p48"/>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328" name="Shape 328"/>
        <p:cNvGrpSpPr/>
        <p:nvPr/>
      </p:nvGrpSpPr>
      <p:grpSpPr>
        <a:xfrm>
          <a:off x="0" y="0"/>
          <a:ext cx="0" cy="0"/>
          <a:chOff x="0" y="0"/>
          <a:chExt cx="0" cy="0"/>
        </a:xfrm>
      </p:grpSpPr>
      <p:sp>
        <p:nvSpPr>
          <p:cNvPr id="329" name="Google Shape;329;p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0" name="Google Shape;330;p49"/>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31" name="Google Shape;331;p4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2" name="Google Shape;332;p4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333" name="Shape 333"/>
        <p:cNvGrpSpPr/>
        <p:nvPr/>
      </p:nvGrpSpPr>
      <p:grpSpPr>
        <a:xfrm>
          <a:off x="0" y="0"/>
          <a:ext cx="0" cy="0"/>
          <a:chOff x="0" y="0"/>
          <a:chExt cx="0" cy="0"/>
        </a:xfrm>
      </p:grpSpPr>
      <p:sp>
        <p:nvSpPr>
          <p:cNvPr id="334" name="Google Shape;334;p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0"/>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36" name="Google Shape;336;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37" name="Google Shape;337;p50"/>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51"/>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41" name="Google Shape;341;p5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2" name="Google Shape;342;p5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2"/>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346" name="Google Shape;346;p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47" name="Google Shape;347;p5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43" name="Shape 43"/>
        <p:cNvGrpSpPr/>
        <p:nvPr/>
      </p:nvGrpSpPr>
      <p:grpSpPr>
        <a:xfrm>
          <a:off x="0" y="0"/>
          <a:ext cx="0" cy="0"/>
          <a:chOff x="0" y="0"/>
          <a:chExt cx="0" cy="0"/>
        </a:xfrm>
      </p:grpSpPr>
      <p:sp>
        <p:nvSpPr>
          <p:cNvPr id="44" name="Google Shape;44;p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6"/>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6" name="Google Shape;46;p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47" name="Google Shape;47;p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53"/>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51" name="Google Shape;351;p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2" name="Google Shape;352;p5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353" name="Shape 353"/>
        <p:cNvGrpSpPr/>
        <p:nvPr/>
      </p:nvGrpSpPr>
      <p:grpSpPr>
        <a:xfrm>
          <a:off x="0" y="0"/>
          <a:ext cx="0" cy="0"/>
          <a:chOff x="0" y="0"/>
          <a:chExt cx="0" cy="0"/>
        </a:xfrm>
      </p:grpSpPr>
      <p:sp>
        <p:nvSpPr>
          <p:cNvPr id="354" name="Google Shape;354;p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54"/>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56" name="Google Shape;356;p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57" name="Google Shape;357;p5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358" name="Shape 358"/>
        <p:cNvGrpSpPr/>
        <p:nvPr/>
      </p:nvGrpSpPr>
      <p:grpSpPr>
        <a:xfrm>
          <a:off x="0" y="0"/>
          <a:ext cx="0" cy="0"/>
          <a:chOff x="0" y="0"/>
          <a:chExt cx="0" cy="0"/>
        </a:xfrm>
      </p:grpSpPr>
      <p:sp>
        <p:nvSpPr>
          <p:cNvPr id="359" name="Google Shape;359;p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0" name="Google Shape;360;p55"/>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1" name="Google Shape;361;p55"/>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62" name="Google Shape;362;p55"/>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363" name="Google Shape;363;p5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64" name="Google Shape;364;p55"/>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365" name="Shape 365"/>
        <p:cNvGrpSpPr/>
        <p:nvPr/>
      </p:nvGrpSpPr>
      <p:grpSpPr>
        <a:xfrm>
          <a:off x="0" y="0"/>
          <a:ext cx="0" cy="0"/>
          <a:chOff x="0" y="0"/>
          <a:chExt cx="0" cy="0"/>
        </a:xfrm>
      </p:grpSpPr>
      <p:sp>
        <p:nvSpPr>
          <p:cNvPr id="366" name="Google Shape;366;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7" name="Google Shape;367;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8" name="Google Shape;36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9" name="Shape 369"/>
        <p:cNvGrpSpPr/>
        <p:nvPr/>
      </p:nvGrpSpPr>
      <p:grpSpPr>
        <a:xfrm>
          <a:off x="0" y="0"/>
          <a:ext cx="0" cy="0"/>
          <a:chOff x="0" y="0"/>
          <a:chExt cx="0" cy="0"/>
        </a:xfrm>
      </p:grpSpPr>
      <p:sp>
        <p:nvSpPr>
          <p:cNvPr id="370" name="Google Shape;37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371" name="Shape 371"/>
        <p:cNvGrpSpPr/>
        <p:nvPr/>
      </p:nvGrpSpPr>
      <p:grpSpPr>
        <a:xfrm>
          <a:off x="0" y="0"/>
          <a:ext cx="0" cy="0"/>
          <a:chOff x="0" y="0"/>
          <a:chExt cx="0" cy="0"/>
        </a:xfrm>
      </p:grpSpPr>
      <p:sp>
        <p:nvSpPr>
          <p:cNvPr id="372" name="Google Shape;37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73" name="Google Shape;373;p58"/>
          <p:cNvPicPr preferRelativeResize="0"/>
          <p:nvPr/>
        </p:nvPicPr>
        <p:blipFill>
          <a:blip r:embed="rId2">
            <a:alphaModFix/>
          </a:blip>
          <a:stretch>
            <a:fillRect/>
          </a:stretch>
        </p:blipFill>
        <p:spPr>
          <a:xfrm>
            <a:off x="0" y="0"/>
            <a:ext cx="9192974" cy="514349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374" name="Shape 374"/>
        <p:cNvGrpSpPr/>
        <p:nvPr/>
      </p:nvGrpSpPr>
      <p:grpSpPr>
        <a:xfrm>
          <a:off x="0" y="0"/>
          <a:ext cx="0" cy="0"/>
          <a:chOff x="0" y="0"/>
          <a:chExt cx="0" cy="0"/>
        </a:xfrm>
      </p:grpSpPr>
      <p:sp>
        <p:nvSpPr>
          <p:cNvPr id="375" name="Google Shape;375;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6" name="Google Shape;376;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7" name="Google Shape;377;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1">
  <p:cSld name="two columns, text">
    <p:spTree>
      <p:nvGrpSpPr>
        <p:cNvPr id="380" name="Shape 380"/>
        <p:cNvGrpSpPr/>
        <p:nvPr/>
      </p:nvGrpSpPr>
      <p:grpSpPr>
        <a:xfrm>
          <a:off x="0" y="0"/>
          <a:ext cx="0" cy="0"/>
          <a:chOff x="0" y="0"/>
          <a:chExt cx="0" cy="0"/>
        </a:xfrm>
      </p:grpSpPr>
      <p:sp>
        <p:nvSpPr>
          <p:cNvPr id="381" name="Google Shape;381;p61"/>
          <p:cNvSpPr txBox="1"/>
          <p:nvPr>
            <p:ph idx="1" type="body"/>
          </p:nvPr>
        </p:nvSpPr>
        <p:spPr>
          <a:xfrm>
            <a:off x="45720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2" name="Google Shape;382;p61"/>
          <p:cNvSpPr txBox="1"/>
          <p:nvPr>
            <p:ph idx="2" type="body"/>
          </p:nvPr>
        </p:nvSpPr>
        <p:spPr>
          <a:xfrm>
            <a:off x="685800" y="1885950"/>
            <a:ext cx="3886200" cy="4572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ctr">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800">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4" name="Google Shape;384;p61"/>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buNone/>
              <a:defRPr sz="800">
                <a:solidFill>
                  <a:schemeClr val="dk1"/>
                </a:solidFill>
                <a:latin typeface="Arial"/>
                <a:ea typeface="Arial"/>
                <a:cs typeface="Arial"/>
                <a:sym typeface="Arial"/>
              </a:defRPr>
            </a:lvl1pPr>
            <a:lvl2pPr indent="0" lvl="1" marL="0" marR="0" rtl="0" algn="r">
              <a:spcBef>
                <a:spcPts val="0"/>
              </a:spcBef>
              <a:buNone/>
              <a:defRPr sz="800">
                <a:solidFill>
                  <a:schemeClr val="dk1"/>
                </a:solidFill>
                <a:latin typeface="Arial"/>
                <a:ea typeface="Arial"/>
                <a:cs typeface="Arial"/>
                <a:sym typeface="Arial"/>
              </a:defRPr>
            </a:lvl2pPr>
            <a:lvl3pPr indent="0" lvl="2" marL="0" marR="0" rtl="0" algn="r">
              <a:spcBef>
                <a:spcPts val="0"/>
              </a:spcBef>
              <a:buNone/>
              <a:defRPr sz="800">
                <a:solidFill>
                  <a:schemeClr val="dk1"/>
                </a:solidFill>
                <a:latin typeface="Arial"/>
                <a:ea typeface="Arial"/>
                <a:cs typeface="Arial"/>
                <a:sym typeface="Arial"/>
              </a:defRPr>
            </a:lvl3pPr>
            <a:lvl4pPr indent="0" lvl="3" marL="0" marR="0" rtl="0" algn="r">
              <a:spcBef>
                <a:spcPts val="0"/>
              </a:spcBef>
              <a:buNone/>
              <a:defRPr sz="800">
                <a:solidFill>
                  <a:schemeClr val="dk1"/>
                </a:solidFill>
                <a:latin typeface="Arial"/>
                <a:ea typeface="Arial"/>
                <a:cs typeface="Arial"/>
                <a:sym typeface="Arial"/>
              </a:defRPr>
            </a:lvl4pPr>
            <a:lvl5pPr indent="0" lvl="4" marL="0" marR="0" rtl="0" algn="r">
              <a:spcBef>
                <a:spcPts val="0"/>
              </a:spcBef>
              <a:buNone/>
              <a:defRPr sz="800">
                <a:solidFill>
                  <a:schemeClr val="dk1"/>
                </a:solidFill>
                <a:latin typeface="Arial"/>
                <a:ea typeface="Arial"/>
                <a:cs typeface="Arial"/>
                <a:sym typeface="Arial"/>
              </a:defRPr>
            </a:lvl5pPr>
            <a:lvl6pPr indent="0" lvl="5" marL="0" marR="0" rtl="0" algn="r">
              <a:spcBef>
                <a:spcPts val="0"/>
              </a:spcBef>
              <a:buNone/>
              <a:defRPr sz="800">
                <a:solidFill>
                  <a:schemeClr val="dk1"/>
                </a:solidFill>
                <a:latin typeface="Arial"/>
                <a:ea typeface="Arial"/>
                <a:cs typeface="Arial"/>
                <a:sym typeface="Arial"/>
              </a:defRPr>
            </a:lvl6pPr>
            <a:lvl7pPr indent="0" lvl="6" marL="0" marR="0" rtl="0" algn="r">
              <a:spcBef>
                <a:spcPts val="0"/>
              </a:spcBef>
              <a:buNone/>
              <a:defRPr sz="800">
                <a:solidFill>
                  <a:schemeClr val="dk1"/>
                </a:solidFill>
                <a:latin typeface="Arial"/>
                <a:ea typeface="Arial"/>
                <a:cs typeface="Arial"/>
                <a:sym typeface="Arial"/>
              </a:defRPr>
            </a:lvl7pPr>
            <a:lvl8pPr indent="0" lvl="7" marL="0" marR="0" rtl="0" algn="r">
              <a:spcBef>
                <a:spcPts val="0"/>
              </a:spcBef>
              <a:buNone/>
              <a:defRPr sz="800">
                <a:solidFill>
                  <a:schemeClr val="dk1"/>
                </a:solidFill>
                <a:latin typeface="Arial"/>
                <a:ea typeface="Arial"/>
                <a:cs typeface="Arial"/>
                <a:sym typeface="Arial"/>
              </a:defRPr>
            </a:lvl8pPr>
            <a:lvl9pPr indent="0" lvl="8" marL="0" marR="0" rtl="0" algn="r">
              <a:spcBef>
                <a:spcPts val="0"/>
              </a:spcBef>
              <a:buNone/>
              <a:defRPr sz="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61"/>
          <p:cNvSpPr txBox="1"/>
          <p:nvPr>
            <p:ph idx="3" type="body"/>
          </p:nvPr>
        </p:nvSpPr>
        <p:spPr>
          <a:xfrm>
            <a:off x="6858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6" name="Google Shape;386;p61"/>
          <p:cNvSpPr txBox="1"/>
          <p:nvPr>
            <p:ph idx="4" type="body"/>
          </p:nvPr>
        </p:nvSpPr>
        <p:spPr>
          <a:xfrm>
            <a:off x="4572000" y="2514600"/>
            <a:ext cx="3886200" cy="1714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0000"/>
              </a:lnSpc>
              <a:spcBef>
                <a:spcPts val="24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228600" lvl="1" marL="9144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228600" lvl="2" marL="13716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7" name="Google Shape;387;p61"/>
          <p:cNvSpPr txBox="1"/>
          <p:nvPr>
            <p:ph idx="5"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8" name="Google Shape;388;p61"/>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2800"/>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28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9" name="Shape 389"/>
        <p:cNvGrpSpPr/>
        <p:nvPr/>
      </p:nvGrpSpPr>
      <p:grpSpPr>
        <a:xfrm>
          <a:off x="0" y="0"/>
          <a:ext cx="0" cy="0"/>
          <a:chOff x="0" y="0"/>
          <a:chExt cx="0" cy="0"/>
        </a:xfrm>
      </p:grpSpPr>
      <p:sp>
        <p:nvSpPr>
          <p:cNvPr id="390" name="Google Shape;390;p62"/>
          <p:cNvSpPr txBox="1"/>
          <p:nvPr>
            <p:ph type="title"/>
          </p:nvPr>
        </p:nvSpPr>
        <p:spPr>
          <a:xfrm>
            <a:off x="457191" y="205434"/>
            <a:ext cx="8228400" cy="857700"/>
          </a:xfrm>
          <a:prstGeom prst="rect">
            <a:avLst/>
          </a:prstGeom>
          <a:noFill/>
          <a:ln>
            <a:noFill/>
          </a:ln>
        </p:spPr>
        <p:txBody>
          <a:bodyPr anchorCtr="0" anchor="ctr"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1pPr>
            <a:lvl2pPr indent="-114300" lvl="1" marL="2794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2pPr>
            <a:lvl3pPr indent="-76200" lvl="2" marL="419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3pPr>
            <a:lvl4pPr indent="-88900" lvl="3" marL="5969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4pPr>
            <a:lvl5pPr indent="-88900" lvl="4" marL="7620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5pPr>
            <a:lvl6pPr indent="-88900" lvl="5" marL="927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6pPr>
            <a:lvl7pPr indent="-88900" lvl="6" marL="11049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7pPr>
            <a:lvl8pPr indent="-88900" lvl="7" marL="12700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8pPr>
            <a:lvl9pPr indent="-88900" lvl="8" marL="1435100" marR="0" rtl="0" algn="ctr">
              <a:lnSpc>
                <a:spcPct val="93000"/>
              </a:lnSpc>
              <a:spcBef>
                <a:spcPts val="0"/>
              </a:spcBef>
              <a:spcAft>
                <a:spcPts val="0"/>
              </a:spcAft>
              <a:buClr>
                <a:srgbClr val="000000"/>
              </a:buClr>
              <a:buSzPts val="2800"/>
              <a:buFont typeface="Arial"/>
              <a:buNone/>
              <a:defRPr b="1" i="0" sz="2200" u="none" cap="none" strike="noStrike">
                <a:solidFill>
                  <a:srgbClr val="000000"/>
                </a:solidFill>
                <a:latin typeface="Arial"/>
                <a:ea typeface="Arial"/>
                <a:cs typeface="Arial"/>
                <a:sym typeface="Arial"/>
              </a:defRPr>
            </a:lvl9pPr>
          </a:lstStyle>
          <a:p/>
        </p:txBody>
      </p:sp>
      <p:sp>
        <p:nvSpPr>
          <p:cNvPr id="391" name="Google Shape;391;p62"/>
          <p:cNvSpPr txBox="1"/>
          <p:nvPr>
            <p:ph idx="10" type="dt"/>
          </p:nvPr>
        </p:nvSpPr>
        <p:spPr>
          <a:xfrm>
            <a:off x="457192" y="4685756"/>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5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2pPr>
            <a:lvl3pPr indent="-88900" lvl="2" marL="4318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3pPr>
            <a:lvl4pPr indent="-88900" lvl="3" marL="5969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4pPr>
            <a:lvl5pPr indent="-88900" lvl="4" marL="7747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5pPr>
            <a:lvl6pPr indent="0" lvl="5" marL="8509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6pPr>
            <a:lvl7pPr indent="0" lvl="6" marL="10287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7pPr>
            <a:lvl8pPr indent="0" lvl="7" marL="11938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8pPr>
            <a:lvl9pPr indent="0" lvl="8" marL="13716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9pPr>
          </a:lstStyle>
          <a:p/>
        </p:txBody>
      </p:sp>
      <p:sp>
        <p:nvSpPr>
          <p:cNvPr id="392" name="Google Shape;392;p62"/>
          <p:cNvSpPr txBox="1"/>
          <p:nvPr>
            <p:ph idx="11" type="ftr"/>
          </p:nvPr>
        </p:nvSpPr>
        <p:spPr>
          <a:xfrm>
            <a:off x="3127364" y="4685756"/>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5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2pPr>
            <a:lvl3pPr indent="-88900" lvl="2" marL="4318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3pPr>
            <a:lvl4pPr indent="-88900" lvl="3" marL="5969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4pPr>
            <a:lvl5pPr indent="-88900" lvl="4" marL="774700" marR="0" rtl="0" algn="l">
              <a:lnSpc>
                <a:spcPct val="93000"/>
              </a:lnSpc>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5pPr>
            <a:lvl6pPr indent="0" lvl="5" marL="8509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6pPr>
            <a:lvl7pPr indent="0" lvl="6" marL="10287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7pPr>
            <a:lvl8pPr indent="0" lvl="7" marL="11938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8pPr>
            <a:lvl9pPr indent="0" lvl="8" marL="1371600" marR="0" rtl="0" algn="l">
              <a:spcBef>
                <a:spcPts val="0"/>
              </a:spcBef>
              <a:spcAft>
                <a:spcPts val="0"/>
              </a:spcAft>
              <a:buClr>
                <a:schemeClr val="dk1"/>
              </a:buClr>
              <a:buSzPts val="1400"/>
              <a:buFont typeface="Arial"/>
              <a:buNone/>
              <a:defRPr b="0" i="0" sz="700" u="none" cap="none" strike="noStrike">
                <a:solidFill>
                  <a:schemeClr val="dk1"/>
                </a:solidFill>
                <a:latin typeface="Arial"/>
                <a:ea typeface="Arial"/>
                <a:cs typeface="Arial"/>
                <a:sym typeface="Arial"/>
              </a:defRPr>
            </a:lvl9pPr>
          </a:lstStyle>
          <a:p/>
        </p:txBody>
      </p:sp>
      <p:sp>
        <p:nvSpPr>
          <p:cNvPr id="393" name="Google Shape;393;p62"/>
          <p:cNvSpPr txBox="1"/>
          <p:nvPr>
            <p:ph idx="12" type="sldNum"/>
          </p:nvPr>
        </p:nvSpPr>
        <p:spPr>
          <a:xfrm>
            <a:off x="6556565" y="4685756"/>
            <a:ext cx="2129700" cy="354300"/>
          </a:xfrm>
          <a:prstGeom prst="rect">
            <a:avLst/>
          </a:prstGeom>
          <a:noFill/>
          <a:ln>
            <a:noFill/>
          </a:ln>
        </p:spPr>
        <p:txBody>
          <a:bodyPr anchorCtr="0" anchor="t" bIns="0" lIns="0" spcFirstLastPara="1" rIns="0" wrap="square" tIns="0">
            <a:noAutofit/>
          </a:bodyPr>
          <a:lstStyle>
            <a:lvl1pPr indent="0" lvl="0"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1pPr>
            <a:lvl2pPr indent="0" lvl="1"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2pPr>
            <a:lvl3pPr indent="0" lvl="2"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3pPr>
            <a:lvl4pPr indent="0" lvl="3"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4pPr>
            <a:lvl5pPr indent="0" lvl="4"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5pPr>
            <a:lvl6pPr indent="0" lvl="5"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6pPr>
            <a:lvl7pPr indent="0" lvl="6"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7pPr>
            <a:lvl8pPr indent="0" lvl="7"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8pPr>
            <a:lvl9pPr indent="0" lvl="8" marL="0" marR="0" rtl="0" algn="r">
              <a:lnSpc>
                <a:spcPct val="95000"/>
              </a:lnSpc>
              <a:spcBef>
                <a:spcPts val="0"/>
              </a:spcBef>
              <a:spcAft>
                <a:spcPts val="0"/>
              </a:spcAft>
              <a:buClr>
                <a:srgbClr val="000000"/>
              </a:buClr>
              <a:buFont typeface="Times New Roman"/>
              <a:buNone/>
              <a:defRPr b="0" i="0" sz="5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48" name="Shape 48"/>
        <p:cNvGrpSpPr/>
        <p:nvPr/>
      </p:nvGrpSpPr>
      <p:grpSpPr>
        <a:xfrm>
          <a:off x="0" y="0"/>
          <a:ext cx="0" cy="0"/>
          <a:chOff x="0" y="0"/>
          <a:chExt cx="0" cy="0"/>
        </a:xfrm>
      </p:grpSpPr>
      <p:sp>
        <p:nvSpPr>
          <p:cNvPr id="49" name="Google Shape;49;p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1" name="Google Shape;51;p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2" name="Google Shape;52;p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3" name="Google Shape;53;p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4" name="Google Shape;54;p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55" name="Google Shape;55;p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_1">
    <p:bg>
      <p:bgPr>
        <a:blipFill>
          <a:blip r:embed="rId2">
            <a:alphaModFix/>
          </a:blip>
          <a:stretch>
            <a:fillRect/>
          </a:stretch>
        </a:blipFill>
      </p:bgPr>
    </p:bg>
    <p:spTree>
      <p:nvGrpSpPr>
        <p:cNvPr id="394" name="Shape 394"/>
        <p:cNvGrpSpPr/>
        <p:nvPr/>
      </p:nvGrpSpPr>
      <p:grpSpPr>
        <a:xfrm>
          <a:off x="0" y="0"/>
          <a:ext cx="0" cy="0"/>
          <a:chOff x="0" y="0"/>
          <a:chExt cx="0" cy="0"/>
        </a:xfrm>
      </p:grpSpPr>
      <p:sp>
        <p:nvSpPr>
          <p:cNvPr id="395" name="Google Shape;395;p6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96" name="Google Shape;396;p6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97" name="Google Shape;397;p6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1">
  <p:cSld name="CUSTOM_1_1_3">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64"/>
          <p:cNvSpPr txBox="1"/>
          <p:nvPr>
            <p:ph type="title"/>
          </p:nvPr>
        </p:nvSpPr>
        <p:spPr>
          <a:xfrm>
            <a:off x="826650" y="1660725"/>
            <a:ext cx="7490700" cy="1822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ext only">
  <p:cSld name="4_text only">
    <p:spTree>
      <p:nvGrpSpPr>
        <p:cNvPr id="400" name="Shape 400"/>
        <p:cNvGrpSpPr/>
        <p:nvPr/>
      </p:nvGrpSpPr>
      <p:grpSpPr>
        <a:xfrm>
          <a:off x="0" y="0"/>
          <a:ext cx="0" cy="0"/>
          <a:chOff x="0" y="0"/>
          <a:chExt cx="0" cy="0"/>
        </a:xfrm>
      </p:grpSpPr>
      <p:sp>
        <p:nvSpPr>
          <p:cNvPr id="401" name="Google Shape;401;p65"/>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2" name="Google Shape;402;p6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65"/>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000000"/>
              </a:buClr>
              <a:buSzPts val="28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2800"/>
              <a:buFont typeface="Calibri"/>
              <a:buNone/>
              <a:defRPr b="0" i="0" sz="4400" u="none" cap="none" strike="noStrike">
                <a:solidFill>
                  <a:schemeClr val="dk1"/>
                </a:solidFill>
                <a:latin typeface="Calibri"/>
                <a:ea typeface="Calibri"/>
                <a:cs typeface="Calibri"/>
                <a:sym typeface="Calibri"/>
              </a:defRPr>
            </a:lvl9pPr>
          </a:lstStyle>
          <a:p/>
        </p:txBody>
      </p:sp>
      <p:sp>
        <p:nvSpPr>
          <p:cNvPr id="404" name="Google Shape;404;p65"/>
          <p:cNvSpPr txBox="1"/>
          <p:nvPr>
            <p:ph idx="1" type="body"/>
          </p:nvPr>
        </p:nvSpPr>
        <p:spPr>
          <a:xfrm>
            <a:off x="685800" y="1292612"/>
            <a:ext cx="7772400" cy="327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_1">
    <p:spTree>
      <p:nvGrpSpPr>
        <p:cNvPr id="405" name="Shape 405"/>
        <p:cNvGrpSpPr/>
        <p:nvPr/>
      </p:nvGrpSpPr>
      <p:grpSpPr>
        <a:xfrm>
          <a:off x="0" y="0"/>
          <a:ext cx="0" cy="0"/>
          <a:chOff x="0" y="0"/>
          <a:chExt cx="0" cy="0"/>
        </a:xfrm>
      </p:grpSpPr>
      <p:sp>
        <p:nvSpPr>
          <p:cNvPr id="406" name="Google Shape;406;p6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66"/>
          <p:cNvSpPr txBox="1"/>
          <p:nvPr>
            <p:ph idx="1" type="subTitle"/>
          </p:nvPr>
        </p:nvSpPr>
        <p:spPr>
          <a:xfrm>
            <a:off x="8266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08" name="Google Shape;408;p66"/>
          <p:cNvSpPr txBox="1"/>
          <p:nvPr>
            <p:ph idx="2" type="subTitle"/>
          </p:nvPr>
        </p:nvSpPr>
        <p:spPr>
          <a:xfrm>
            <a:off x="8266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409" name="Google Shape;409;p66"/>
          <p:cNvSpPr txBox="1"/>
          <p:nvPr>
            <p:ph idx="3" type="subTitle"/>
          </p:nvPr>
        </p:nvSpPr>
        <p:spPr>
          <a:xfrm>
            <a:off x="344160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410" name="Google Shape;410;p66"/>
          <p:cNvSpPr txBox="1"/>
          <p:nvPr>
            <p:ph idx="4" type="subTitle"/>
          </p:nvPr>
        </p:nvSpPr>
        <p:spPr>
          <a:xfrm>
            <a:off x="344160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11" name="Google Shape;411;p66"/>
          <p:cNvSpPr txBox="1"/>
          <p:nvPr>
            <p:ph idx="5" type="subTitle"/>
          </p:nvPr>
        </p:nvSpPr>
        <p:spPr>
          <a:xfrm>
            <a:off x="6056550" y="3536456"/>
            <a:ext cx="22608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0"/>
              </a:spcBef>
              <a:spcAft>
                <a:spcPts val="0"/>
              </a:spcAft>
              <a:buNone/>
              <a:defRPr sz="1200"/>
            </a:lvl2pPr>
            <a:lvl3pPr lvl="2" rtl="0" algn="ctr">
              <a:lnSpc>
                <a:spcPct val="100000"/>
              </a:lnSpc>
              <a:spcBef>
                <a:spcPts val="0"/>
              </a:spcBef>
              <a:spcAft>
                <a:spcPts val="0"/>
              </a:spcAft>
              <a:buNone/>
              <a:defRPr sz="1200"/>
            </a:lvl3pPr>
            <a:lvl4pPr lvl="3" rtl="0" algn="ctr">
              <a:lnSpc>
                <a:spcPct val="100000"/>
              </a:lnSpc>
              <a:spcBef>
                <a:spcPts val="0"/>
              </a:spcBef>
              <a:spcAft>
                <a:spcPts val="0"/>
              </a:spcAft>
              <a:buNone/>
              <a:defRPr sz="1200"/>
            </a:lvl4pPr>
            <a:lvl5pPr lvl="4" rtl="0" algn="ctr">
              <a:lnSpc>
                <a:spcPct val="100000"/>
              </a:lnSpc>
              <a:spcBef>
                <a:spcPts val="0"/>
              </a:spcBef>
              <a:spcAft>
                <a:spcPts val="0"/>
              </a:spcAft>
              <a:buNone/>
              <a:defRPr sz="1200"/>
            </a:lvl5pPr>
            <a:lvl6pPr lvl="5" rtl="0" algn="ctr">
              <a:lnSpc>
                <a:spcPct val="100000"/>
              </a:lnSpc>
              <a:spcBef>
                <a:spcPts val="0"/>
              </a:spcBef>
              <a:spcAft>
                <a:spcPts val="0"/>
              </a:spcAft>
              <a:buNone/>
              <a:defRPr sz="1200"/>
            </a:lvl6pPr>
            <a:lvl7pPr lvl="6" rtl="0" algn="ctr">
              <a:lnSpc>
                <a:spcPct val="100000"/>
              </a:lnSpc>
              <a:spcBef>
                <a:spcPts val="0"/>
              </a:spcBef>
              <a:spcAft>
                <a:spcPts val="0"/>
              </a:spcAft>
              <a:buNone/>
              <a:defRPr sz="1200"/>
            </a:lvl7pPr>
            <a:lvl8pPr lvl="7" rtl="0" algn="ctr">
              <a:lnSpc>
                <a:spcPct val="100000"/>
              </a:lnSpc>
              <a:spcBef>
                <a:spcPts val="0"/>
              </a:spcBef>
              <a:spcAft>
                <a:spcPts val="0"/>
              </a:spcAft>
              <a:buNone/>
              <a:defRPr sz="1200"/>
            </a:lvl8pPr>
            <a:lvl9pPr lvl="8" rtl="0" algn="ctr">
              <a:lnSpc>
                <a:spcPct val="100000"/>
              </a:lnSpc>
              <a:spcBef>
                <a:spcPts val="0"/>
              </a:spcBef>
              <a:spcAft>
                <a:spcPts val="0"/>
              </a:spcAft>
              <a:buNone/>
              <a:defRPr sz="1200"/>
            </a:lvl9pPr>
          </a:lstStyle>
          <a:p/>
        </p:txBody>
      </p:sp>
      <p:sp>
        <p:nvSpPr>
          <p:cNvPr id="412" name="Google Shape;412;p66"/>
          <p:cNvSpPr txBox="1"/>
          <p:nvPr>
            <p:ph idx="6" type="subTitle"/>
          </p:nvPr>
        </p:nvSpPr>
        <p:spPr>
          <a:xfrm>
            <a:off x="6056550" y="2872256"/>
            <a:ext cx="2260800" cy="664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413" name="Google Shape;413;p6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14" name="Google Shape;414;p66"/>
          <p:cNvSpPr txBox="1"/>
          <p:nvPr>
            <p:ph idx="7" type="subTitle"/>
          </p:nvPr>
        </p:nvSpPr>
        <p:spPr>
          <a:xfrm>
            <a:off x="826650" y="929775"/>
            <a:ext cx="75582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15" name="Shape 415"/>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1">
  <p:cSld name="TITLE_1_2">
    <p:bg>
      <p:bgPr>
        <a:blipFill>
          <a:blip r:embed="rId2">
            <a:alphaModFix/>
          </a:blip>
          <a:stretch>
            <a:fillRect/>
          </a:stretch>
        </a:blipFill>
      </p:bgPr>
    </p:bg>
    <p:spTree>
      <p:nvGrpSpPr>
        <p:cNvPr id="416" name="Shape 416"/>
        <p:cNvGrpSpPr/>
        <p:nvPr/>
      </p:nvGrpSpPr>
      <p:grpSpPr>
        <a:xfrm>
          <a:off x="0" y="0"/>
          <a:ext cx="0" cy="0"/>
          <a:chOff x="0" y="0"/>
          <a:chExt cx="0" cy="0"/>
        </a:xfrm>
      </p:grpSpPr>
      <p:sp>
        <p:nvSpPr>
          <p:cNvPr id="417" name="Google Shape;417;p68"/>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418" name="Google Shape;418;p68"/>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419" name="Google Shape;419;p68"/>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420" name="Google Shape;420;p68"/>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421" name="Google Shape;421;p68"/>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422" name="Google Shape;422;p68"/>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423" name="Google Shape;423;p68"/>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24" name="Google Shape;424;p68"/>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25" name="Google Shape;425;p68"/>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26" name="Google Shape;426;p68"/>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27" name="Google Shape;427;p68"/>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_3">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69"/>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430" name="Google Shape;430;p69"/>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431" name="Google Shape;431;p69"/>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pic>
        <p:nvPicPr>
          <p:cNvPr id="432" name="Google Shape;432;p69"/>
          <p:cNvPicPr preferRelativeResize="0"/>
          <p:nvPr/>
        </p:nvPicPr>
        <p:blipFill rotWithShape="1">
          <a:blip r:embed="rId4">
            <a:alphaModFix/>
          </a:blip>
          <a:srcRect b="0" l="0" r="0" t="0"/>
          <a:stretch/>
        </p:blipFill>
        <p:spPr>
          <a:xfrm>
            <a:off x="5534853" y="2651988"/>
            <a:ext cx="341963" cy="341963"/>
          </a:xfrm>
          <a:prstGeom prst="rect">
            <a:avLst/>
          </a:prstGeom>
          <a:noFill/>
          <a:ln>
            <a:noFill/>
          </a:ln>
        </p:spPr>
      </p:pic>
      <p:pic>
        <p:nvPicPr>
          <p:cNvPr id="433" name="Google Shape;433;p69"/>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434" name="Google Shape;434;p69"/>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435" name="Google Shape;435;p69"/>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436" name="Google Shape;436;p6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linkedin.com/company/red-hat</a:t>
            </a:r>
            <a:endParaRPr b="0" i="0" sz="1100" u="none" cap="none" strike="noStrike">
              <a:solidFill>
                <a:schemeClr val="lt1"/>
              </a:solidFill>
              <a:latin typeface="Overpass Light"/>
              <a:ea typeface="Overpass Light"/>
              <a:cs typeface="Overpass Light"/>
              <a:sym typeface="Overpass Light"/>
            </a:endParaRPr>
          </a:p>
        </p:txBody>
      </p:sp>
      <p:sp>
        <p:nvSpPr>
          <p:cNvPr id="437" name="Google Shape;437;p6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youtube.com/user/RedHatVideos</a:t>
            </a:r>
            <a:endParaRPr b="0" i="0" sz="1100" u="none" cap="none" strike="noStrike">
              <a:solidFill>
                <a:schemeClr val="lt1"/>
              </a:solidFill>
              <a:latin typeface="Overpass Light"/>
              <a:ea typeface="Overpass Light"/>
              <a:cs typeface="Overpass Light"/>
              <a:sym typeface="Overpass Light"/>
            </a:endParaRPr>
          </a:p>
        </p:txBody>
      </p:sp>
      <p:sp>
        <p:nvSpPr>
          <p:cNvPr id="438" name="Google Shape;438;p6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facebook.com/redhatinc</a:t>
            </a:r>
            <a:endParaRPr b="0" i="0" sz="1100" u="none" cap="none" strike="noStrike">
              <a:solidFill>
                <a:schemeClr val="lt1"/>
              </a:solidFill>
              <a:latin typeface="Overpass Light"/>
              <a:ea typeface="Overpass Light"/>
              <a:cs typeface="Overpass Light"/>
              <a:sym typeface="Overpass Light"/>
            </a:endParaRPr>
          </a:p>
        </p:txBody>
      </p:sp>
      <p:sp>
        <p:nvSpPr>
          <p:cNvPr id="439" name="Google Shape;439;p6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twitter.com/RedHat</a:t>
            </a:r>
            <a:endParaRPr b="0" i="0" sz="1100" u="none" cap="none" strike="noStrike">
              <a:solidFill>
                <a:schemeClr val="lt1"/>
              </a:solidFill>
              <a:latin typeface="Overpass Light"/>
              <a:ea typeface="Overpass Light"/>
              <a:cs typeface="Overpass Light"/>
              <a:sym typeface="Overpass Light"/>
            </a:endParaRPr>
          </a:p>
        </p:txBody>
      </p:sp>
      <p:cxnSp>
        <p:nvCxnSpPr>
          <p:cNvPr id="440" name="Google Shape;440;p69"/>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cxnSp>
        <p:nvCxnSpPr>
          <p:cNvPr id="441" name="Google Shape;441;p6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42" name="Google Shape;442;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Interior white 15">
    <p:spTree>
      <p:nvGrpSpPr>
        <p:cNvPr id="447" name="Shape 447"/>
        <p:cNvGrpSpPr/>
        <p:nvPr/>
      </p:nvGrpSpPr>
      <p:grpSpPr>
        <a:xfrm>
          <a:off x="0" y="0"/>
          <a:ext cx="0" cy="0"/>
          <a:chOff x="0" y="0"/>
          <a:chExt cx="0" cy="0"/>
        </a:xfrm>
      </p:grpSpPr>
      <p:sp>
        <p:nvSpPr>
          <p:cNvPr id="448" name="Google Shape;448;p7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49" name="Google Shape;449;p7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50" name="Google Shape;450;p7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51" name="Google Shape;451;p7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52" name="Google Shape;452;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53" name="Google Shape;453;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4" name="Google Shape;454;p7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Interior image left">
    <p:spTree>
      <p:nvGrpSpPr>
        <p:cNvPr id="455" name="Shape 455"/>
        <p:cNvGrpSpPr/>
        <p:nvPr/>
      </p:nvGrpSpPr>
      <p:grpSpPr>
        <a:xfrm>
          <a:off x="0" y="0"/>
          <a:ext cx="0" cy="0"/>
          <a:chOff x="0" y="0"/>
          <a:chExt cx="0" cy="0"/>
        </a:xfrm>
      </p:grpSpPr>
      <p:sp>
        <p:nvSpPr>
          <p:cNvPr id="456" name="Google Shape;456;p7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57" name="Google Shape;457;p72"/>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458" name="Google Shape;458;p72"/>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459" name="Google Shape;459;p72"/>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460" name="Google Shape;460;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1" name="Google Shape;461;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2" name="Google Shape;462;p72"/>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463" name="Google Shape;463;p72"/>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464" name="Google Shape;464;p72"/>
          <p:cNvSpPr txBox="1"/>
          <p:nvPr>
            <p:ph idx="4" type="subTitle"/>
          </p:nvPr>
        </p:nvSpPr>
        <p:spPr>
          <a:xfrm>
            <a:off x="4246556" y="1904438"/>
            <a:ext cx="4114800" cy="2376600"/>
          </a:xfrm>
          <a:prstGeom prst="rect">
            <a:avLst/>
          </a:prstGeom>
          <a:noFill/>
          <a:ln>
            <a:noFill/>
          </a:ln>
        </p:spPr>
        <p:txBody>
          <a:bodyPr anchorCtr="0" anchor="t" bIns="0" lIns="0" spcFirstLastPara="1" rIns="0" wrap="square" tIns="0">
            <a:noAutofit/>
          </a:bodyPr>
          <a:lstStyle>
            <a:lvl1pPr lvl="0" rtl="0" algn="l">
              <a:lnSpc>
                <a:spcPct val="113000"/>
              </a:lnSpc>
              <a:spcBef>
                <a:spcPts val="0"/>
              </a:spcBef>
              <a:spcAft>
                <a:spcPts val="0"/>
              </a:spcAft>
              <a:buSzPts val="1200"/>
              <a:buNone/>
              <a:defRPr/>
            </a:lvl1pPr>
            <a:lvl2pPr lvl="1" rtl="0" algn="l">
              <a:lnSpc>
                <a:spcPct val="113000"/>
              </a:lnSpc>
              <a:spcBef>
                <a:spcPts val="1500"/>
              </a:spcBef>
              <a:spcAft>
                <a:spcPts val="0"/>
              </a:spcAft>
              <a:buSzPts val="1100"/>
              <a:buNone/>
              <a:defRPr/>
            </a:lvl2pPr>
            <a:lvl3pPr lvl="2" rtl="0" algn="l">
              <a:lnSpc>
                <a:spcPct val="113000"/>
              </a:lnSpc>
              <a:spcBef>
                <a:spcPts val="1500"/>
              </a:spcBef>
              <a:spcAft>
                <a:spcPts val="0"/>
              </a:spcAft>
              <a:buSzPts val="1100"/>
              <a:buNone/>
              <a:defRPr/>
            </a:lvl3pPr>
            <a:lvl4pPr lvl="3" rtl="0" algn="l">
              <a:lnSpc>
                <a:spcPct val="113000"/>
              </a:lnSpc>
              <a:spcBef>
                <a:spcPts val="1500"/>
              </a:spcBef>
              <a:spcAft>
                <a:spcPts val="0"/>
              </a:spcAft>
              <a:buSzPts val="1100"/>
              <a:buNone/>
              <a:defRPr/>
            </a:lvl4pPr>
            <a:lvl5pPr lvl="4" rtl="0" algn="l">
              <a:lnSpc>
                <a:spcPct val="113000"/>
              </a:lnSpc>
              <a:spcBef>
                <a:spcPts val="1500"/>
              </a:spcBef>
              <a:spcAft>
                <a:spcPts val="0"/>
              </a:spcAft>
              <a:buSzPts val="1100"/>
              <a:buNone/>
              <a:defRPr/>
            </a:lvl5pPr>
            <a:lvl6pPr lvl="5" rtl="0" algn="l">
              <a:lnSpc>
                <a:spcPct val="113000"/>
              </a:lnSpc>
              <a:spcBef>
                <a:spcPts val="1500"/>
              </a:spcBef>
              <a:spcAft>
                <a:spcPts val="0"/>
              </a:spcAft>
              <a:buSzPts val="1100"/>
              <a:buNone/>
              <a:defRPr/>
            </a:lvl6pPr>
            <a:lvl7pPr lvl="6" rtl="0" algn="l">
              <a:lnSpc>
                <a:spcPct val="113000"/>
              </a:lnSpc>
              <a:spcBef>
                <a:spcPts val="1500"/>
              </a:spcBef>
              <a:spcAft>
                <a:spcPts val="0"/>
              </a:spcAft>
              <a:buSzPts val="1100"/>
              <a:buNone/>
              <a:defRPr/>
            </a:lvl7pPr>
            <a:lvl8pPr lvl="7" rtl="0" algn="l">
              <a:lnSpc>
                <a:spcPct val="113000"/>
              </a:lnSpc>
              <a:spcBef>
                <a:spcPts val="1500"/>
              </a:spcBef>
              <a:spcAft>
                <a:spcPts val="0"/>
              </a:spcAft>
              <a:buSzPts val="1100"/>
              <a:buNone/>
              <a:defRPr/>
            </a:lvl8pPr>
            <a:lvl9pPr lvl="8" rtl="0" algn="l">
              <a:lnSpc>
                <a:spcPct val="113000"/>
              </a:lnSpc>
              <a:spcBef>
                <a:spcPts val="1500"/>
              </a:spcBef>
              <a:spcAft>
                <a:spcPts val="150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Interior blank">
    <p:spTree>
      <p:nvGrpSpPr>
        <p:cNvPr id="465" name="Shape 465"/>
        <p:cNvGrpSpPr/>
        <p:nvPr/>
      </p:nvGrpSpPr>
      <p:grpSpPr>
        <a:xfrm>
          <a:off x="0" y="0"/>
          <a:ext cx="0" cy="0"/>
          <a:chOff x="0" y="0"/>
          <a:chExt cx="0" cy="0"/>
        </a:xfrm>
      </p:grpSpPr>
      <p:sp>
        <p:nvSpPr>
          <p:cNvPr id="466" name="Google Shape;466;p7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67" name="Google Shape;467;p73"/>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468" name="Google Shape;468;p73"/>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469" name="Google Shape;469;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0" name="Google Shape;470;p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71" name="Google Shape;471;p73"/>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56" name="Shape 56"/>
        <p:cNvGrpSpPr/>
        <p:nvPr/>
      </p:nvGrpSpPr>
      <p:grpSpPr>
        <a:xfrm>
          <a:off x="0" y="0"/>
          <a:ext cx="0" cy="0"/>
          <a:chOff x="0" y="0"/>
          <a:chExt cx="0" cy="0"/>
        </a:xfrm>
      </p:grpSpPr>
      <p:sp>
        <p:nvSpPr>
          <p:cNvPr id="57" name="Google Shape;57;p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8"/>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9" name="Google Shape;59;p8"/>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0" name="Google Shape;60;p8"/>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 name="Google Shape;61;p8"/>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2" name="Google Shape;62;p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b="0">
                <a:solidFill>
                  <a:schemeClr val="dk1"/>
                </a:solidFill>
              </a:defRPr>
            </a:lvl2pPr>
            <a:lvl3pPr lvl="2" rtl="0">
              <a:spcBef>
                <a:spcPts val="0"/>
              </a:spcBef>
              <a:spcAft>
                <a:spcPts val="0"/>
              </a:spcAft>
              <a:buClr>
                <a:schemeClr val="dk1"/>
              </a:buClr>
              <a:buSzPts val="2800"/>
              <a:buNone/>
              <a:defRPr b="0">
                <a:solidFill>
                  <a:schemeClr val="dk1"/>
                </a:solidFill>
              </a:defRPr>
            </a:lvl3pPr>
            <a:lvl4pPr lvl="3" rtl="0">
              <a:spcBef>
                <a:spcPts val="0"/>
              </a:spcBef>
              <a:spcAft>
                <a:spcPts val="0"/>
              </a:spcAft>
              <a:buClr>
                <a:schemeClr val="dk1"/>
              </a:buClr>
              <a:buSzPts val="2800"/>
              <a:buNone/>
              <a:defRPr b="0">
                <a:solidFill>
                  <a:schemeClr val="dk1"/>
                </a:solidFill>
              </a:defRPr>
            </a:lvl4pPr>
            <a:lvl5pPr lvl="4" rtl="0">
              <a:spcBef>
                <a:spcPts val="0"/>
              </a:spcBef>
              <a:spcAft>
                <a:spcPts val="0"/>
              </a:spcAft>
              <a:buClr>
                <a:schemeClr val="dk1"/>
              </a:buClr>
              <a:buSzPts val="2800"/>
              <a:buNone/>
              <a:defRPr b="0">
                <a:solidFill>
                  <a:schemeClr val="dk1"/>
                </a:solidFill>
              </a:defRPr>
            </a:lvl5pPr>
            <a:lvl6pPr lvl="5" rtl="0">
              <a:spcBef>
                <a:spcPts val="0"/>
              </a:spcBef>
              <a:spcAft>
                <a:spcPts val="0"/>
              </a:spcAft>
              <a:buClr>
                <a:schemeClr val="dk1"/>
              </a:buClr>
              <a:buSzPts val="2800"/>
              <a:buNone/>
              <a:defRPr b="0">
                <a:solidFill>
                  <a:schemeClr val="dk1"/>
                </a:solidFill>
              </a:defRPr>
            </a:lvl6pPr>
            <a:lvl7pPr lvl="6" rtl="0">
              <a:spcBef>
                <a:spcPts val="0"/>
              </a:spcBef>
              <a:spcAft>
                <a:spcPts val="0"/>
              </a:spcAft>
              <a:buClr>
                <a:schemeClr val="dk1"/>
              </a:buClr>
              <a:buSzPts val="2800"/>
              <a:buNone/>
              <a:defRPr b="0">
                <a:solidFill>
                  <a:schemeClr val="dk1"/>
                </a:solidFill>
              </a:defRPr>
            </a:lvl7pPr>
            <a:lvl8pPr lvl="7" rtl="0">
              <a:spcBef>
                <a:spcPts val="0"/>
              </a:spcBef>
              <a:spcAft>
                <a:spcPts val="0"/>
              </a:spcAft>
              <a:buClr>
                <a:schemeClr val="dk1"/>
              </a:buClr>
              <a:buSzPts val="2800"/>
              <a:buNone/>
              <a:defRPr b="0">
                <a:solidFill>
                  <a:schemeClr val="dk1"/>
                </a:solidFill>
              </a:defRPr>
            </a:lvl8pPr>
            <a:lvl9pPr lvl="8" rtl="0">
              <a:spcBef>
                <a:spcPts val="0"/>
              </a:spcBef>
              <a:spcAft>
                <a:spcPts val="0"/>
              </a:spcAft>
              <a:buClr>
                <a:schemeClr val="dk1"/>
              </a:buClr>
              <a:buSzPts val="2800"/>
              <a:buNone/>
              <a:defRPr b="0">
                <a:solidFill>
                  <a:schemeClr val="dk1"/>
                </a:solidFill>
              </a:defRPr>
            </a:lvl9pPr>
          </a:lstStyle>
          <a:p/>
        </p:txBody>
      </p:sp>
      <p:sp>
        <p:nvSpPr>
          <p:cNvPr id="63" name="Google Shape;63;p8"/>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Divider large quote white">
    <p:bg>
      <p:bgPr>
        <a:blipFill>
          <a:blip r:embed="rId2">
            <a:alphaModFix/>
          </a:blip>
          <a:stretch>
            <a:fillRect/>
          </a:stretch>
        </a:blipFill>
      </p:bgPr>
    </p:bg>
    <p:spTree>
      <p:nvGrpSpPr>
        <p:cNvPr id="472" name="Shape 472"/>
        <p:cNvGrpSpPr/>
        <p:nvPr/>
      </p:nvGrpSpPr>
      <p:grpSpPr>
        <a:xfrm>
          <a:off x="0" y="0"/>
          <a:ext cx="0" cy="0"/>
          <a:chOff x="0" y="0"/>
          <a:chExt cx="0" cy="0"/>
        </a:xfrm>
      </p:grpSpPr>
      <p:sp>
        <p:nvSpPr>
          <p:cNvPr id="473" name="Google Shape;473;p74"/>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2600"/>
              <a:buNone/>
              <a:defRPr sz="4100">
                <a:solidFill>
                  <a:srgbClr val="EE0000"/>
                </a:solidFill>
              </a:defRPr>
            </a:lvl1pPr>
            <a:lvl2pPr lvl="1" rtl="0" algn="l">
              <a:lnSpc>
                <a:spcPct val="108000"/>
              </a:lnSpc>
              <a:spcBef>
                <a:spcPts val="0"/>
              </a:spcBef>
              <a:spcAft>
                <a:spcPts val="0"/>
              </a:spcAft>
              <a:buSzPts val="2600"/>
              <a:buNone/>
              <a:defRPr sz="4100">
                <a:solidFill>
                  <a:srgbClr val="EE0000"/>
                </a:solidFill>
              </a:defRPr>
            </a:lvl2pPr>
            <a:lvl3pPr lvl="2" rtl="0" algn="l">
              <a:lnSpc>
                <a:spcPct val="108000"/>
              </a:lnSpc>
              <a:spcBef>
                <a:spcPts val="0"/>
              </a:spcBef>
              <a:spcAft>
                <a:spcPts val="0"/>
              </a:spcAft>
              <a:buSzPts val="2600"/>
              <a:buNone/>
              <a:defRPr sz="4100">
                <a:solidFill>
                  <a:srgbClr val="EE0000"/>
                </a:solidFill>
              </a:defRPr>
            </a:lvl3pPr>
            <a:lvl4pPr lvl="3" rtl="0" algn="l">
              <a:lnSpc>
                <a:spcPct val="108000"/>
              </a:lnSpc>
              <a:spcBef>
                <a:spcPts val="0"/>
              </a:spcBef>
              <a:spcAft>
                <a:spcPts val="0"/>
              </a:spcAft>
              <a:buSzPts val="2600"/>
              <a:buNone/>
              <a:defRPr sz="4100">
                <a:solidFill>
                  <a:srgbClr val="EE0000"/>
                </a:solidFill>
              </a:defRPr>
            </a:lvl4pPr>
            <a:lvl5pPr lvl="4" rtl="0" algn="l">
              <a:lnSpc>
                <a:spcPct val="108000"/>
              </a:lnSpc>
              <a:spcBef>
                <a:spcPts val="0"/>
              </a:spcBef>
              <a:spcAft>
                <a:spcPts val="0"/>
              </a:spcAft>
              <a:buSzPts val="2600"/>
              <a:buNone/>
              <a:defRPr sz="4100">
                <a:solidFill>
                  <a:srgbClr val="EE0000"/>
                </a:solidFill>
              </a:defRPr>
            </a:lvl5pPr>
            <a:lvl6pPr lvl="5" rtl="0" algn="l">
              <a:lnSpc>
                <a:spcPct val="108000"/>
              </a:lnSpc>
              <a:spcBef>
                <a:spcPts val="0"/>
              </a:spcBef>
              <a:spcAft>
                <a:spcPts val="0"/>
              </a:spcAft>
              <a:buSzPts val="2600"/>
              <a:buNone/>
              <a:defRPr sz="4100">
                <a:solidFill>
                  <a:srgbClr val="EE0000"/>
                </a:solidFill>
              </a:defRPr>
            </a:lvl6pPr>
            <a:lvl7pPr lvl="6" rtl="0" algn="l">
              <a:lnSpc>
                <a:spcPct val="108000"/>
              </a:lnSpc>
              <a:spcBef>
                <a:spcPts val="0"/>
              </a:spcBef>
              <a:spcAft>
                <a:spcPts val="0"/>
              </a:spcAft>
              <a:buSzPts val="2600"/>
              <a:buNone/>
              <a:defRPr sz="4100">
                <a:solidFill>
                  <a:srgbClr val="EE0000"/>
                </a:solidFill>
              </a:defRPr>
            </a:lvl7pPr>
            <a:lvl8pPr lvl="7" rtl="0" algn="l">
              <a:lnSpc>
                <a:spcPct val="108000"/>
              </a:lnSpc>
              <a:spcBef>
                <a:spcPts val="0"/>
              </a:spcBef>
              <a:spcAft>
                <a:spcPts val="0"/>
              </a:spcAft>
              <a:buSzPts val="2600"/>
              <a:buNone/>
              <a:defRPr sz="4100">
                <a:solidFill>
                  <a:srgbClr val="EE0000"/>
                </a:solidFill>
              </a:defRPr>
            </a:lvl8pPr>
            <a:lvl9pPr lvl="8" rtl="0" algn="l">
              <a:lnSpc>
                <a:spcPct val="108000"/>
              </a:lnSpc>
              <a:spcBef>
                <a:spcPts val="0"/>
              </a:spcBef>
              <a:spcAft>
                <a:spcPts val="0"/>
              </a:spcAft>
              <a:buSzPts val="2600"/>
              <a:buNone/>
              <a:defRPr sz="4100">
                <a:solidFill>
                  <a:srgbClr val="EE0000"/>
                </a:solidFill>
              </a:defRPr>
            </a:lvl9pPr>
          </a:lstStyle>
          <a:p/>
        </p:txBody>
      </p:sp>
      <p:cxnSp>
        <p:nvCxnSpPr>
          <p:cNvPr id="474" name="Google Shape;474;p7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75" name="Google Shape;475;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76" name="Google Shape;476;p74"/>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477" name="Google Shape;477;p7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478" name="Google Shape;478;p74"/>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Interior white">
    <p:spTree>
      <p:nvGrpSpPr>
        <p:cNvPr id="479" name="Shape 479"/>
        <p:cNvGrpSpPr/>
        <p:nvPr/>
      </p:nvGrpSpPr>
      <p:grpSpPr>
        <a:xfrm>
          <a:off x="0" y="0"/>
          <a:ext cx="0" cy="0"/>
          <a:chOff x="0" y="0"/>
          <a:chExt cx="0" cy="0"/>
        </a:xfrm>
      </p:grpSpPr>
      <p:sp>
        <p:nvSpPr>
          <p:cNvPr id="480" name="Google Shape;480;p7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481" name="Google Shape;481;p7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482" name="Google Shape;482;p7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83" name="Google Shape;483;p7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84" name="Google Shape;484;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1pPr>
            <a:lvl2pPr indent="0" lvl="1"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2pPr>
            <a:lvl3pPr indent="0" lvl="2"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3pPr>
            <a:lvl4pPr indent="0" lvl="3"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4pPr>
            <a:lvl5pPr indent="0" lvl="4"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5pPr>
            <a:lvl6pPr indent="0" lvl="5"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6pPr>
            <a:lvl7pPr indent="0" lvl="6"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7pPr>
            <a:lvl8pPr indent="0" lvl="7"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8pPr>
            <a:lvl9pPr indent="0" lvl="8" marL="0" rtl="0" algn="ctr">
              <a:lnSpc>
                <a:spcPct val="100000"/>
              </a:lnSpc>
              <a:spcBef>
                <a:spcPts val="0"/>
              </a:spcBef>
              <a:spcAft>
                <a:spcPts val="0"/>
              </a:spcAft>
              <a:buSzPts val="600"/>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85" name="Google Shape;485;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6" name="Google Shape;486;p7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200"/>
              <a:buNone/>
              <a:defRPr sz="500">
                <a:solidFill>
                  <a:srgbClr val="4D4D4F"/>
                </a:solidFill>
              </a:defRPr>
            </a:lvl1pPr>
            <a:lvl2pPr lvl="1" rtl="0" algn="l">
              <a:lnSpc>
                <a:spcPct val="142000"/>
              </a:lnSpc>
              <a:spcBef>
                <a:spcPts val="0"/>
              </a:spcBef>
              <a:spcAft>
                <a:spcPts val="0"/>
              </a:spcAft>
              <a:buSzPts val="1100"/>
              <a:buNone/>
              <a:defRPr sz="500">
                <a:solidFill>
                  <a:srgbClr val="4D4D4F"/>
                </a:solidFill>
              </a:defRPr>
            </a:lvl2pPr>
            <a:lvl3pPr lvl="2" rtl="0" algn="l">
              <a:lnSpc>
                <a:spcPct val="142000"/>
              </a:lnSpc>
              <a:spcBef>
                <a:spcPts val="0"/>
              </a:spcBef>
              <a:spcAft>
                <a:spcPts val="0"/>
              </a:spcAft>
              <a:buSzPts val="1100"/>
              <a:buNone/>
              <a:defRPr sz="500">
                <a:solidFill>
                  <a:srgbClr val="4D4D4F"/>
                </a:solidFill>
              </a:defRPr>
            </a:lvl3pPr>
            <a:lvl4pPr lvl="3" rtl="0" algn="l">
              <a:lnSpc>
                <a:spcPct val="142000"/>
              </a:lnSpc>
              <a:spcBef>
                <a:spcPts val="0"/>
              </a:spcBef>
              <a:spcAft>
                <a:spcPts val="0"/>
              </a:spcAft>
              <a:buSzPts val="1100"/>
              <a:buNone/>
              <a:defRPr sz="500">
                <a:solidFill>
                  <a:srgbClr val="4D4D4F"/>
                </a:solidFill>
              </a:defRPr>
            </a:lvl4pPr>
            <a:lvl5pPr lvl="4" rtl="0" algn="l">
              <a:lnSpc>
                <a:spcPct val="142000"/>
              </a:lnSpc>
              <a:spcBef>
                <a:spcPts val="0"/>
              </a:spcBef>
              <a:spcAft>
                <a:spcPts val="0"/>
              </a:spcAft>
              <a:buSzPts val="1100"/>
              <a:buNone/>
              <a:defRPr sz="500">
                <a:solidFill>
                  <a:srgbClr val="4D4D4F"/>
                </a:solidFill>
              </a:defRPr>
            </a:lvl5pPr>
            <a:lvl6pPr lvl="5" rtl="0" algn="l">
              <a:lnSpc>
                <a:spcPct val="142000"/>
              </a:lnSpc>
              <a:spcBef>
                <a:spcPts val="0"/>
              </a:spcBef>
              <a:spcAft>
                <a:spcPts val="0"/>
              </a:spcAft>
              <a:buSzPts val="1100"/>
              <a:buNone/>
              <a:defRPr sz="500">
                <a:solidFill>
                  <a:srgbClr val="4D4D4F"/>
                </a:solidFill>
              </a:defRPr>
            </a:lvl6pPr>
            <a:lvl7pPr lvl="6" rtl="0" algn="l">
              <a:lnSpc>
                <a:spcPct val="142000"/>
              </a:lnSpc>
              <a:spcBef>
                <a:spcPts val="0"/>
              </a:spcBef>
              <a:spcAft>
                <a:spcPts val="0"/>
              </a:spcAft>
              <a:buSzPts val="1100"/>
              <a:buNone/>
              <a:defRPr sz="500">
                <a:solidFill>
                  <a:srgbClr val="4D4D4F"/>
                </a:solidFill>
              </a:defRPr>
            </a:lvl7pPr>
            <a:lvl8pPr lvl="7" rtl="0" algn="l">
              <a:lnSpc>
                <a:spcPct val="142000"/>
              </a:lnSpc>
              <a:spcBef>
                <a:spcPts val="0"/>
              </a:spcBef>
              <a:spcAft>
                <a:spcPts val="0"/>
              </a:spcAft>
              <a:buSzPts val="1100"/>
              <a:buNone/>
              <a:defRPr sz="500">
                <a:solidFill>
                  <a:srgbClr val="4D4D4F"/>
                </a:solidFill>
              </a:defRPr>
            </a:lvl8pPr>
            <a:lvl9pPr lvl="8" rtl="0" algn="l">
              <a:lnSpc>
                <a:spcPct val="142000"/>
              </a:lnSpc>
              <a:spcBef>
                <a:spcPts val="0"/>
              </a:spcBef>
              <a:spcAft>
                <a:spcPts val="0"/>
              </a:spcAft>
              <a:buSzPts val="1100"/>
              <a:buNone/>
              <a:defRPr sz="500">
                <a:solidFill>
                  <a:srgbClr val="4D4D4F"/>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87" name="Shape 487"/>
        <p:cNvGrpSpPr/>
        <p:nvPr/>
      </p:nvGrpSpPr>
      <p:grpSpPr>
        <a:xfrm>
          <a:off x="0" y="0"/>
          <a:ext cx="0" cy="0"/>
          <a:chOff x="0" y="0"/>
          <a:chExt cx="0" cy="0"/>
        </a:xfrm>
      </p:grpSpPr>
      <p:sp>
        <p:nvSpPr>
          <p:cNvPr id="488" name="Google Shape;488;p7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9" name="Google Shape;489;p76"/>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490" name="Google Shape;490;p76"/>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3500">
                <a:solidFill>
                  <a:schemeClr val="lt1"/>
                </a:solidFill>
              </a:defRPr>
            </a:lvl1pPr>
            <a:lvl2pPr lvl="1" rtl="0" algn="l">
              <a:lnSpc>
                <a:spcPct val="105000"/>
              </a:lnSpc>
              <a:spcBef>
                <a:spcPts val="0"/>
              </a:spcBef>
              <a:spcAft>
                <a:spcPts val="0"/>
              </a:spcAft>
              <a:buSzPts val="2600"/>
              <a:buNone/>
              <a:defRPr sz="3500">
                <a:solidFill>
                  <a:schemeClr val="lt1"/>
                </a:solidFill>
              </a:defRPr>
            </a:lvl2pPr>
            <a:lvl3pPr lvl="2" rtl="0" algn="l">
              <a:lnSpc>
                <a:spcPct val="105000"/>
              </a:lnSpc>
              <a:spcBef>
                <a:spcPts val="0"/>
              </a:spcBef>
              <a:spcAft>
                <a:spcPts val="0"/>
              </a:spcAft>
              <a:buSzPts val="2600"/>
              <a:buNone/>
              <a:defRPr sz="3500">
                <a:solidFill>
                  <a:schemeClr val="lt1"/>
                </a:solidFill>
              </a:defRPr>
            </a:lvl3pPr>
            <a:lvl4pPr lvl="3" rtl="0" algn="l">
              <a:lnSpc>
                <a:spcPct val="105000"/>
              </a:lnSpc>
              <a:spcBef>
                <a:spcPts val="0"/>
              </a:spcBef>
              <a:spcAft>
                <a:spcPts val="0"/>
              </a:spcAft>
              <a:buSzPts val="2600"/>
              <a:buNone/>
              <a:defRPr sz="3500">
                <a:solidFill>
                  <a:schemeClr val="lt1"/>
                </a:solidFill>
              </a:defRPr>
            </a:lvl4pPr>
            <a:lvl5pPr lvl="4" rtl="0" algn="l">
              <a:lnSpc>
                <a:spcPct val="105000"/>
              </a:lnSpc>
              <a:spcBef>
                <a:spcPts val="0"/>
              </a:spcBef>
              <a:spcAft>
                <a:spcPts val="0"/>
              </a:spcAft>
              <a:buSzPts val="2600"/>
              <a:buNone/>
              <a:defRPr sz="3500">
                <a:solidFill>
                  <a:schemeClr val="lt1"/>
                </a:solidFill>
              </a:defRPr>
            </a:lvl5pPr>
            <a:lvl6pPr lvl="5" rtl="0" algn="l">
              <a:lnSpc>
                <a:spcPct val="105000"/>
              </a:lnSpc>
              <a:spcBef>
                <a:spcPts val="0"/>
              </a:spcBef>
              <a:spcAft>
                <a:spcPts val="0"/>
              </a:spcAft>
              <a:buSzPts val="2600"/>
              <a:buNone/>
              <a:defRPr sz="3500">
                <a:solidFill>
                  <a:schemeClr val="lt1"/>
                </a:solidFill>
              </a:defRPr>
            </a:lvl6pPr>
            <a:lvl7pPr lvl="6" rtl="0" algn="l">
              <a:lnSpc>
                <a:spcPct val="105000"/>
              </a:lnSpc>
              <a:spcBef>
                <a:spcPts val="0"/>
              </a:spcBef>
              <a:spcAft>
                <a:spcPts val="0"/>
              </a:spcAft>
              <a:buSzPts val="2600"/>
              <a:buNone/>
              <a:defRPr sz="3500">
                <a:solidFill>
                  <a:schemeClr val="lt1"/>
                </a:solidFill>
              </a:defRPr>
            </a:lvl7pPr>
            <a:lvl8pPr lvl="7" rtl="0" algn="l">
              <a:lnSpc>
                <a:spcPct val="105000"/>
              </a:lnSpc>
              <a:spcBef>
                <a:spcPts val="0"/>
              </a:spcBef>
              <a:spcAft>
                <a:spcPts val="0"/>
              </a:spcAft>
              <a:buSzPts val="2600"/>
              <a:buNone/>
              <a:defRPr sz="3500">
                <a:solidFill>
                  <a:schemeClr val="lt1"/>
                </a:solidFill>
              </a:defRPr>
            </a:lvl8pPr>
            <a:lvl9pPr lvl="8" rtl="0" algn="l">
              <a:lnSpc>
                <a:spcPct val="105000"/>
              </a:lnSpc>
              <a:spcBef>
                <a:spcPts val="0"/>
              </a:spcBef>
              <a:spcAft>
                <a:spcPts val="0"/>
              </a:spcAft>
              <a:buSzPts val="2600"/>
              <a:buNone/>
              <a:defRPr sz="3500">
                <a:solidFill>
                  <a:schemeClr val="lt1"/>
                </a:solidFill>
              </a:defRPr>
            </a:lvl9pPr>
          </a:lstStyle>
          <a:p/>
        </p:txBody>
      </p:sp>
      <p:sp>
        <p:nvSpPr>
          <p:cNvPr id="491" name="Google Shape;491;p76"/>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sp>
        <p:nvSpPr>
          <p:cNvPr id="492" name="Google Shape;492;p76"/>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pic>
        <p:nvPicPr>
          <p:cNvPr id="493" name="Google Shape;493;p76"/>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494" name="Google Shape;494;p7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495" name="Google Shape;495;p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heme 1 closing">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8" name="Google Shape;498;p77"/>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499" name="Google Shape;499;p77"/>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500" name="Google Shape;500;p77"/>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pic>
        <p:nvPicPr>
          <p:cNvPr id="501" name="Google Shape;501;p77"/>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502" name="Google Shape;502;p77"/>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503" name="Google Shape;503;p77"/>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04" name="Google Shape;504;p77"/>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505" name="Google Shape;505;p7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linkedin.com/company/red-hat</a:t>
            </a:r>
            <a:endParaRPr b="0" i="0" sz="1100" u="none" cap="none" strike="noStrike">
              <a:solidFill>
                <a:srgbClr val="FFFFFF"/>
              </a:solidFill>
              <a:latin typeface="Red Hat Text"/>
              <a:ea typeface="Red Hat Text"/>
              <a:cs typeface="Red Hat Text"/>
              <a:sym typeface="Red Hat Text"/>
            </a:endParaRPr>
          </a:p>
        </p:txBody>
      </p:sp>
      <p:sp>
        <p:nvSpPr>
          <p:cNvPr id="506" name="Google Shape;506;p7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youtube.com/user/RedHatVideos</a:t>
            </a:r>
            <a:endParaRPr b="0" i="0" sz="1100" u="none" cap="none" strike="noStrike">
              <a:solidFill>
                <a:srgbClr val="FFFFFF"/>
              </a:solidFill>
              <a:latin typeface="Red Hat Text"/>
              <a:ea typeface="Red Hat Text"/>
              <a:cs typeface="Red Hat Text"/>
              <a:sym typeface="Red Hat Text"/>
            </a:endParaRPr>
          </a:p>
        </p:txBody>
      </p:sp>
      <p:sp>
        <p:nvSpPr>
          <p:cNvPr id="507" name="Google Shape;507;p7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facebook.com/redhatinc</a:t>
            </a:r>
            <a:endParaRPr b="0" i="0" sz="1100" u="none" cap="none" strike="noStrike">
              <a:solidFill>
                <a:srgbClr val="FFFFFF"/>
              </a:solidFill>
              <a:latin typeface="Red Hat Text"/>
              <a:ea typeface="Red Hat Text"/>
              <a:cs typeface="Red Hat Text"/>
              <a:sym typeface="Red Hat Text"/>
            </a:endParaRPr>
          </a:p>
        </p:txBody>
      </p:sp>
      <p:sp>
        <p:nvSpPr>
          <p:cNvPr id="508" name="Google Shape;508;p7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twitter.com/RedHat</a:t>
            </a:r>
            <a:endParaRPr b="0" i="0" sz="1100" u="none" cap="none" strike="noStrike">
              <a:solidFill>
                <a:srgbClr val="FFFFFF"/>
              </a:solidFill>
              <a:latin typeface="Red Hat Text"/>
              <a:ea typeface="Red Hat Text"/>
              <a:cs typeface="Red Hat Text"/>
              <a:sym typeface="Red Hat Text"/>
            </a:endParaRPr>
          </a:p>
        </p:txBody>
      </p:sp>
      <p:cxnSp>
        <p:nvCxnSpPr>
          <p:cNvPr id="509" name="Google Shape;509;p77"/>
          <p:cNvCxnSpPr/>
          <p:nvPr/>
        </p:nvCxnSpPr>
        <p:spPr>
          <a:xfrm rot="10800000">
            <a:off x="335831" y="-37"/>
            <a:ext cx="0" cy="1712100"/>
          </a:xfrm>
          <a:prstGeom prst="straightConnector1">
            <a:avLst/>
          </a:prstGeom>
          <a:noFill/>
          <a:ln cap="flat" cmpd="sng" w="9525">
            <a:solidFill>
              <a:srgbClr val="800000"/>
            </a:solidFill>
            <a:prstDash val="solid"/>
            <a:round/>
            <a:headEnd len="sm" w="sm" type="none"/>
            <a:tailEnd len="sm" w="sm" type="none"/>
          </a:ln>
        </p:spPr>
      </p:cxnSp>
      <p:cxnSp>
        <p:nvCxnSpPr>
          <p:cNvPr id="510" name="Google Shape;510;p77"/>
          <p:cNvCxnSpPr/>
          <p:nvPr/>
        </p:nvCxnSpPr>
        <p:spPr>
          <a:xfrm rot="10800000">
            <a:off x="335825" y="4800900"/>
            <a:ext cx="0" cy="342600"/>
          </a:xfrm>
          <a:prstGeom prst="straightConnector1">
            <a:avLst/>
          </a:prstGeom>
          <a:noFill/>
          <a:ln cap="flat" cmpd="sng" w="9525">
            <a:solidFill>
              <a:srgbClr val="800000"/>
            </a:solidFill>
            <a:prstDash val="solid"/>
            <a:round/>
            <a:headEnd len="sm" w="sm" type="none"/>
            <a:tailEnd len="sm" w="sm" type="none"/>
          </a:ln>
        </p:spPr>
      </p:cxnSp>
      <p:sp>
        <p:nvSpPr>
          <p:cNvPr id="511" name="Google Shape;511;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heme 2 Title">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7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14" name="Google Shape;514;p78"/>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515" name="Google Shape;515;p78"/>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3500">
                <a:solidFill>
                  <a:schemeClr val="lt1"/>
                </a:solidFill>
              </a:defRPr>
            </a:lvl1pPr>
            <a:lvl2pPr lvl="1" rtl="0" algn="l">
              <a:lnSpc>
                <a:spcPct val="105000"/>
              </a:lnSpc>
              <a:spcBef>
                <a:spcPts val="0"/>
              </a:spcBef>
              <a:spcAft>
                <a:spcPts val="0"/>
              </a:spcAft>
              <a:buSzPts val="2600"/>
              <a:buNone/>
              <a:defRPr sz="3500">
                <a:solidFill>
                  <a:schemeClr val="lt1"/>
                </a:solidFill>
              </a:defRPr>
            </a:lvl2pPr>
            <a:lvl3pPr lvl="2" rtl="0" algn="l">
              <a:lnSpc>
                <a:spcPct val="105000"/>
              </a:lnSpc>
              <a:spcBef>
                <a:spcPts val="0"/>
              </a:spcBef>
              <a:spcAft>
                <a:spcPts val="0"/>
              </a:spcAft>
              <a:buSzPts val="2600"/>
              <a:buNone/>
              <a:defRPr sz="3500">
                <a:solidFill>
                  <a:schemeClr val="lt1"/>
                </a:solidFill>
              </a:defRPr>
            </a:lvl3pPr>
            <a:lvl4pPr lvl="3" rtl="0" algn="l">
              <a:lnSpc>
                <a:spcPct val="105000"/>
              </a:lnSpc>
              <a:spcBef>
                <a:spcPts val="0"/>
              </a:spcBef>
              <a:spcAft>
                <a:spcPts val="0"/>
              </a:spcAft>
              <a:buSzPts val="2600"/>
              <a:buNone/>
              <a:defRPr sz="3500">
                <a:solidFill>
                  <a:schemeClr val="lt1"/>
                </a:solidFill>
              </a:defRPr>
            </a:lvl4pPr>
            <a:lvl5pPr lvl="4" rtl="0" algn="l">
              <a:lnSpc>
                <a:spcPct val="105000"/>
              </a:lnSpc>
              <a:spcBef>
                <a:spcPts val="0"/>
              </a:spcBef>
              <a:spcAft>
                <a:spcPts val="0"/>
              </a:spcAft>
              <a:buSzPts val="2600"/>
              <a:buNone/>
              <a:defRPr sz="3500">
                <a:solidFill>
                  <a:schemeClr val="lt1"/>
                </a:solidFill>
              </a:defRPr>
            </a:lvl5pPr>
            <a:lvl6pPr lvl="5" rtl="0" algn="l">
              <a:lnSpc>
                <a:spcPct val="105000"/>
              </a:lnSpc>
              <a:spcBef>
                <a:spcPts val="0"/>
              </a:spcBef>
              <a:spcAft>
                <a:spcPts val="0"/>
              </a:spcAft>
              <a:buSzPts val="2600"/>
              <a:buNone/>
              <a:defRPr sz="3500">
                <a:solidFill>
                  <a:schemeClr val="lt1"/>
                </a:solidFill>
              </a:defRPr>
            </a:lvl6pPr>
            <a:lvl7pPr lvl="6" rtl="0" algn="l">
              <a:lnSpc>
                <a:spcPct val="105000"/>
              </a:lnSpc>
              <a:spcBef>
                <a:spcPts val="0"/>
              </a:spcBef>
              <a:spcAft>
                <a:spcPts val="0"/>
              </a:spcAft>
              <a:buSzPts val="2600"/>
              <a:buNone/>
              <a:defRPr sz="3500">
                <a:solidFill>
                  <a:schemeClr val="lt1"/>
                </a:solidFill>
              </a:defRPr>
            </a:lvl7pPr>
            <a:lvl8pPr lvl="7" rtl="0" algn="l">
              <a:lnSpc>
                <a:spcPct val="105000"/>
              </a:lnSpc>
              <a:spcBef>
                <a:spcPts val="0"/>
              </a:spcBef>
              <a:spcAft>
                <a:spcPts val="0"/>
              </a:spcAft>
              <a:buSzPts val="2600"/>
              <a:buNone/>
              <a:defRPr sz="3500">
                <a:solidFill>
                  <a:schemeClr val="lt1"/>
                </a:solidFill>
              </a:defRPr>
            </a:lvl8pPr>
            <a:lvl9pPr lvl="8" rtl="0" algn="l">
              <a:lnSpc>
                <a:spcPct val="105000"/>
              </a:lnSpc>
              <a:spcBef>
                <a:spcPts val="0"/>
              </a:spcBef>
              <a:spcAft>
                <a:spcPts val="0"/>
              </a:spcAft>
              <a:buSzPts val="2600"/>
              <a:buNone/>
              <a:defRPr sz="3500">
                <a:solidFill>
                  <a:schemeClr val="lt1"/>
                </a:solidFill>
              </a:defRPr>
            </a:lvl9pPr>
          </a:lstStyle>
          <a:p/>
        </p:txBody>
      </p:sp>
      <p:sp>
        <p:nvSpPr>
          <p:cNvPr id="516" name="Google Shape;516;p78"/>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sp>
        <p:nvSpPr>
          <p:cNvPr id="517" name="Google Shape;517;p78"/>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900"/>
              <a:buNone/>
              <a:defRPr sz="900">
                <a:solidFill>
                  <a:schemeClr val="lt1"/>
                </a:solidFill>
              </a:defRPr>
            </a:lvl1pPr>
            <a:lvl2pPr lvl="1" rtl="0" algn="l">
              <a:lnSpc>
                <a:spcPct val="135000"/>
              </a:lnSpc>
              <a:spcBef>
                <a:spcPts val="0"/>
              </a:spcBef>
              <a:spcAft>
                <a:spcPts val="0"/>
              </a:spcAft>
              <a:buClr>
                <a:schemeClr val="lt1"/>
              </a:buClr>
              <a:buSzPts val="900"/>
              <a:buNone/>
              <a:defRPr sz="900">
                <a:solidFill>
                  <a:schemeClr val="lt1"/>
                </a:solidFill>
              </a:defRPr>
            </a:lvl2pPr>
            <a:lvl3pPr lvl="2" rtl="0" algn="l">
              <a:lnSpc>
                <a:spcPct val="135000"/>
              </a:lnSpc>
              <a:spcBef>
                <a:spcPts val="0"/>
              </a:spcBef>
              <a:spcAft>
                <a:spcPts val="0"/>
              </a:spcAft>
              <a:buClr>
                <a:schemeClr val="lt1"/>
              </a:buClr>
              <a:buSzPts val="900"/>
              <a:buNone/>
              <a:defRPr sz="900">
                <a:solidFill>
                  <a:schemeClr val="lt1"/>
                </a:solidFill>
              </a:defRPr>
            </a:lvl3pPr>
            <a:lvl4pPr lvl="3" rtl="0" algn="l">
              <a:lnSpc>
                <a:spcPct val="135000"/>
              </a:lnSpc>
              <a:spcBef>
                <a:spcPts val="0"/>
              </a:spcBef>
              <a:spcAft>
                <a:spcPts val="0"/>
              </a:spcAft>
              <a:buClr>
                <a:schemeClr val="lt1"/>
              </a:buClr>
              <a:buSzPts val="900"/>
              <a:buNone/>
              <a:defRPr sz="900">
                <a:solidFill>
                  <a:schemeClr val="lt1"/>
                </a:solidFill>
              </a:defRPr>
            </a:lvl4pPr>
            <a:lvl5pPr lvl="4" rtl="0" algn="l">
              <a:lnSpc>
                <a:spcPct val="135000"/>
              </a:lnSpc>
              <a:spcBef>
                <a:spcPts val="0"/>
              </a:spcBef>
              <a:spcAft>
                <a:spcPts val="0"/>
              </a:spcAft>
              <a:buClr>
                <a:schemeClr val="lt1"/>
              </a:buClr>
              <a:buSzPts val="900"/>
              <a:buNone/>
              <a:defRPr sz="900">
                <a:solidFill>
                  <a:schemeClr val="lt1"/>
                </a:solidFill>
              </a:defRPr>
            </a:lvl5pPr>
            <a:lvl6pPr lvl="5" rtl="0" algn="l">
              <a:lnSpc>
                <a:spcPct val="135000"/>
              </a:lnSpc>
              <a:spcBef>
                <a:spcPts val="0"/>
              </a:spcBef>
              <a:spcAft>
                <a:spcPts val="0"/>
              </a:spcAft>
              <a:buClr>
                <a:schemeClr val="lt1"/>
              </a:buClr>
              <a:buSzPts val="900"/>
              <a:buNone/>
              <a:defRPr sz="900">
                <a:solidFill>
                  <a:schemeClr val="lt1"/>
                </a:solidFill>
              </a:defRPr>
            </a:lvl6pPr>
            <a:lvl7pPr lvl="6" rtl="0" algn="l">
              <a:lnSpc>
                <a:spcPct val="135000"/>
              </a:lnSpc>
              <a:spcBef>
                <a:spcPts val="0"/>
              </a:spcBef>
              <a:spcAft>
                <a:spcPts val="0"/>
              </a:spcAft>
              <a:buClr>
                <a:schemeClr val="lt1"/>
              </a:buClr>
              <a:buSzPts val="900"/>
              <a:buNone/>
              <a:defRPr sz="900">
                <a:solidFill>
                  <a:schemeClr val="lt1"/>
                </a:solidFill>
              </a:defRPr>
            </a:lvl7pPr>
            <a:lvl8pPr lvl="7" rtl="0" algn="l">
              <a:lnSpc>
                <a:spcPct val="135000"/>
              </a:lnSpc>
              <a:spcBef>
                <a:spcPts val="0"/>
              </a:spcBef>
              <a:spcAft>
                <a:spcPts val="0"/>
              </a:spcAft>
              <a:buClr>
                <a:schemeClr val="lt1"/>
              </a:buClr>
              <a:buSzPts val="900"/>
              <a:buNone/>
              <a:defRPr sz="900">
                <a:solidFill>
                  <a:schemeClr val="lt1"/>
                </a:solidFill>
              </a:defRPr>
            </a:lvl8pPr>
            <a:lvl9pPr lvl="8" rtl="0" algn="l">
              <a:lnSpc>
                <a:spcPct val="135000"/>
              </a:lnSpc>
              <a:spcBef>
                <a:spcPts val="0"/>
              </a:spcBef>
              <a:spcAft>
                <a:spcPts val="0"/>
              </a:spcAft>
              <a:buClr>
                <a:schemeClr val="lt1"/>
              </a:buClr>
              <a:buSzPts val="900"/>
              <a:buNone/>
              <a:defRPr sz="900">
                <a:solidFill>
                  <a:schemeClr val="lt1"/>
                </a:solidFill>
              </a:defRPr>
            </a:lvl9pPr>
          </a:lstStyle>
          <a:p/>
        </p:txBody>
      </p:sp>
      <p:pic>
        <p:nvPicPr>
          <p:cNvPr id="518" name="Google Shape;518;p78"/>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519" name="Google Shape;519;p7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20" name="Google Shape;520;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heme 2 closing">
    <p:bg>
      <p:bgPr>
        <a:blipFill>
          <a:blip r:embed="rId2">
            <a:alphaModFix/>
          </a:blip>
          <a:stretch>
            <a:fillRect/>
          </a:stretch>
        </a:blipFill>
      </p:bgPr>
    </p:bg>
    <p:spTree>
      <p:nvGrpSpPr>
        <p:cNvPr id="521" name="Shape 521"/>
        <p:cNvGrpSpPr/>
        <p:nvPr/>
      </p:nvGrpSpPr>
      <p:grpSpPr>
        <a:xfrm>
          <a:off x="0" y="0"/>
          <a:ext cx="0" cy="0"/>
          <a:chOff x="0" y="0"/>
          <a:chExt cx="0" cy="0"/>
        </a:xfrm>
      </p:grpSpPr>
      <p:sp>
        <p:nvSpPr>
          <p:cNvPr id="522" name="Google Shape;522;p7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3" name="Google Shape;523;p79"/>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524" name="Google Shape;524;p79"/>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525" name="Google Shape;525;p79"/>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
        <p:nvSpPr>
          <p:cNvPr id="526" name="Google Shape;526;p7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linkedin.com/company/red-hat</a:t>
            </a:r>
            <a:endParaRPr b="0" i="0" sz="1100" u="none" cap="none" strike="noStrike">
              <a:solidFill>
                <a:srgbClr val="FFFFFF"/>
              </a:solidFill>
              <a:latin typeface="Red Hat Text"/>
              <a:ea typeface="Red Hat Text"/>
              <a:cs typeface="Red Hat Text"/>
              <a:sym typeface="Red Hat Text"/>
            </a:endParaRPr>
          </a:p>
        </p:txBody>
      </p:sp>
      <p:sp>
        <p:nvSpPr>
          <p:cNvPr id="527" name="Google Shape;527;p7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youtube.com/user/RedHatVideos</a:t>
            </a:r>
            <a:endParaRPr b="0" i="0" sz="1100" u="none" cap="none" strike="noStrike">
              <a:solidFill>
                <a:srgbClr val="FFFFFF"/>
              </a:solidFill>
              <a:latin typeface="Red Hat Text"/>
              <a:ea typeface="Red Hat Text"/>
              <a:cs typeface="Red Hat Text"/>
              <a:sym typeface="Red Hat Text"/>
            </a:endParaRPr>
          </a:p>
        </p:txBody>
      </p:sp>
      <p:sp>
        <p:nvSpPr>
          <p:cNvPr id="528" name="Google Shape;528;p7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facebook.com/redhatinc</a:t>
            </a:r>
            <a:endParaRPr b="0" i="0" sz="1100" u="none" cap="none" strike="noStrike">
              <a:solidFill>
                <a:srgbClr val="FFFFFF"/>
              </a:solidFill>
              <a:latin typeface="Red Hat Text"/>
              <a:ea typeface="Red Hat Text"/>
              <a:cs typeface="Red Hat Text"/>
              <a:sym typeface="Red Hat Text"/>
            </a:endParaRPr>
          </a:p>
        </p:txBody>
      </p:sp>
      <p:sp>
        <p:nvSpPr>
          <p:cNvPr id="529" name="Google Shape;529;p7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1100" u="none" cap="none" strike="noStrike">
                <a:solidFill>
                  <a:srgbClr val="FFFFFF"/>
                </a:solidFill>
                <a:latin typeface="Red Hat Text"/>
                <a:ea typeface="Red Hat Text"/>
                <a:cs typeface="Red Hat Text"/>
                <a:sym typeface="Red Hat Text"/>
              </a:rPr>
              <a:t>twitter.com/RedHat</a:t>
            </a:r>
            <a:endParaRPr b="0" i="0" sz="1100" u="none" cap="none" strike="noStrike">
              <a:solidFill>
                <a:srgbClr val="FFFFFF"/>
              </a:solidFill>
              <a:latin typeface="Red Hat Text"/>
              <a:ea typeface="Red Hat Text"/>
              <a:cs typeface="Red Hat Text"/>
              <a:sym typeface="Red Hat Text"/>
            </a:endParaRPr>
          </a:p>
        </p:txBody>
      </p:sp>
      <p:cxnSp>
        <p:nvCxnSpPr>
          <p:cNvPr id="530" name="Google Shape;530;p79"/>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cxnSp>
        <p:nvCxnSpPr>
          <p:cNvPr id="531" name="Google Shape;531;p7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32" name="Google Shape;532;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3" name="Google Shape;533;p79"/>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534" name="Google Shape;534;p79"/>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535" name="Google Shape;535;p79"/>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36" name="Google Shape;536;p79"/>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Theme 3 Title">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8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39" name="Google Shape;539;p80"/>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540" name="Google Shape;540;p80"/>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541" name="Google Shape;541;p80"/>
          <p:cNvSpPr txBox="1"/>
          <p:nvPr>
            <p:ph idx="1" type="subTitle"/>
          </p:nvPr>
        </p:nvSpPr>
        <p:spPr>
          <a:xfrm>
            <a:off x="4245394" y="2978738"/>
            <a:ext cx="3334800" cy="685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Clr>
                <a:schemeClr val="dk1"/>
              </a:buClr>
              <a:buSzPts val="1400"/>
              <a:buNone/>
              <a:defRPr sz="1400">
                <a:solidFill>
                  <a:schemeClr val="dk1"/>
                </a:solidFill>
              </a:defRPr>
            </a:lvl1pPr>
            <a:lvl2pPr lvl="1" rtl="0" algn="l">
              <a:lnSpc>
                <a:spcPct val="140000"/>
              </a:lnSpc>
              <a:spcBef>
                <a:spcPts val="0"/>
              </a:spcBef>
              <a:spcAft>
                <a:spcPts val="0"/>
              </a:spcAft>
              <a:buClr>
                <a:schemeClr val="dk1"/>
              </a:buClr>
              <a:buSzPts val="1400"/>
              <a:buNone/>
              <a:defRPr sz="1400">
                <a:solidFill>
                  <a:schemeClr val="dk1"/>
                </a:solidFill>
              </a:defRPr>
            </a:lvl2pPr>
            <a:lvl3pPr lvl="2" rtl="0" algn="l">
              <a:lnSpc>
                <a:spcPct val="140000"/>
              </a:lnSpc>
              <a:spcBef>
                <a:spcPts val="0"/>
              </a:spcBef>
              <a:spcAft>
                <a:spcPts val="0"/>
              </a:spcAft>
              <a:buClr>
                <a:schemeClr val="dk1"/>
              </a:buClr>
              <a:buSzPts val="1400"/>
              <a:buNone/>
              <a:defRPr sz="1400">
                <a:solidFill>
                  <a:schemeClr val="dk1"/>
                </a:solidFill>
              </a:defRPr>
            </a:lvl3pPr>
            <a:lvl4pPr lvl="3" rtl="0" algn="l">
              <a:lnSpc>
                <a:spcPct val="140000"/>
              </a:lnSpc>
              <a:spcBef>
                <a:spcPts val="0"/>
              </a:spcBef>
              <a:spcAft>
                <a:spcPts val="0"/>
              </a:spcAft>
              <a:buClr>
                <a:schemeClr val="dk1"/>
              </a:buClr>
              <a:buSzPts val="1400"/>
              <a:buNone/>
              <a:defRPr sz="1400">
                <a:solidFill>
                  <a:schemeClr val="dk1"/>
                </a:solidFill>
              </a:defRPr>
            </a:lvl4pPr>
            <a:lvl5pPr lvl="4" rtl="0" algn="l">
              <a:lnSpc>
                <a:spcPct val="140000"/>
              </a:lnSpc>
              <a:spcBef>
                <a:spcPts val="0"/>
              </a:spcBef>
              <a:spcAft>
                <a:spcPts val="0"/>
              </a:spcAft>
              <a:buClr>
                <a:schemeClr val="dk1"/>
              </a:buClr>
              <a:buSzPts val="1400"/>
              <a:buNone/>
              <a:defRPr sz="1400">
                <a:solidFill>
                  <a:schemeClr val="dk1"/>
                </a:solidFill>
              </a:defRPr>
            </a:lvl5pPr>
            <a:lvl6pPr lvl="5" rtl="0" algn="l">
              <a:lnSpc>
                <a:spcPct val="140000"/>
              </a:lnSpc>
              <a:spcBef>
                <a:spcPts val="0"/>
              </a:spcBef>
              <a:spcAft>
                <a:spcPts val="0"/>
              </a:spcAft>
              <a:buClr>
                <a:schemeClr val="dk1"/>
              </a:buClr>
              <a:buSzPts val="1400"/>
              <a:buNone/>
              <a:defRPr sz="1400">
                <a:solidFill>
                  <a:schemeClr val="dk1"/>
                </a:solidFill>
              </a:defRPr>
            </a:lvl6pPr>
            <a:lvl7pPr lvl="6" rtl="0" algn="l">
              <a:lnSpc>
                <a:spcPct val="140000"/>
              </a:lnSpc>
              <a:spcBef>
                <a:spcPts val="0"/>
              </a:spcBef>
              <a:spcAft>
                <a:spcPts val="0"/>
              </a:spcAft>
              <a:buClr>
                <a:schemeClr val="dk1"/>
              </a:buClr>
              <a:buSzPts val="1400"/>
              <a:buNone/>
              <a:defRPr sz="1400">
                <a:solidFill>
                  <a:schemeClr val="dk1"/>
                </a:solidFill>
              </a:defRPr>
            </a:lvl7pPr>
            <a:lvl8pPr lvl="7" rtl="0" algn="l">
              <a:lnSpc>
                <a:spcPct val="140000"/>
              </a:lnSpc>
              <a:spcBef>
                <a:spcPts val="0"/>
              </a:spcBef>
              <a:spcAft>
                <a:spcPts val="0"/>
              </a:spcAft>
              <a:buClr>
                <a:schemeClr val="dk1"/>
              </a:buClr>
              <a:buSzPts val="1400"/>
              <a:buNone/>
              <a:defRPr sz="1400">
                <a:solidFill>
                  <a:schemeClr val="dk1"/>
                </a:solidFill>
              </a:defRPr>
            </a:lvl8pPr>
            <a:lvl9pPr lvl="8" rtl="0" algn="l">
              <a:lnSpc>
                <a:spcPct val="140000"/>
              </a:lnSpc>
              <a:spcBef>
                <a:spcPts val="0"/>
              </a:spcBef>
              <a:spcAft>
                <a:spcPts val="0"/>
              </a:spcAft>
              <a:buClr>
                <a:schemeClr val="dk1"/>
              </a:buClr>
              <a:buSzPts val="1400"/>
              <a:buNone/>
              <a:defRPr sz="1400">
                <a:solidFill>
                  <a:schemeClr val="dk1"/>
                </a:solidFill>
              </a:defRPr>
            </a:lvl9pPr>
          </a:lstStyle>
          <a:p/>
        </p:txBody>
      </p:sp>
      <p:sp>
        <p:nvSpPr>
          <p:cNvPr id="542" name="Google Shape;542;p80"/>
          <p:cNvSpPr txBox="1"/>
          <p:nvPr>
            <p:ph type="title"/>
          </p:nvPr>
        </p:nvSpPr>
        <p:spPr>
          <a:xfrm>
            <a:off x="4245394" y="1281774"/>
            <a:ext cx="4302300" cy="1587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3500">
                <a:solidFill>
                  <a:schemeClr val="accent1"/>
                </a:solidFill>
                <a:latin typeface="Red Hat Display Medium"/>
                <a:ea typeface="Red Hat Display Medium"/>
                <a:cs typeface="Red Hat Display Medium"/>
                <a:sym typeface="Red Hat Display Medium"/>
              </a:defRPr>
            </a:lvl9pPr>
          </a:lstStyle>
          <a:p/>
        </p:txBody>
      </p:sp>
      <p:sp>
        <p:nvSpPr>
          <p:cNvPr id="543" name="Google Shape;543;p80"/>
          <p:cNvSpPr txBox="1"/>
          <p:nvPr>
            <p:ph idx="2" type="subTitle"/>
          </p:nvPr>
        </p:nvSpPr>
        <p:spPr>
          <a:xfrm>
            <a:off x="4245394" y="3988706"/>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dk1"/>
              </a:buClr>
              <a:buSzPts val="900"/>
              <a:buNone/>
              <a:defRPr sz="900">
                <a:solidFill>
                  <a:schemeClr val="dk1"/>
                </a:solidFill>
              </a:defRPr>
            </a:lvl1pPr>
            <a:lvl2pPr lvl="1" rtl="0" algn="l">
              <a:lnSpc>
                <a:spcPct val="135000"/>
              </a:lnSpc>
              <a:spcBef>
                <a:spcPts val="0"/>
              </a:spcBef>
              <a:spcAft>
                <a:spcPts val="0"/>
              </a:spcAft>
              <a:buClr>
                <a:schemeClr val="dk1"/>
              </a:buClr>
              <a:buSzPts val="900"/>
              <a:buNone/>
              <a:defRPr sz="900">
                <a:solidFill>
                  <a:schemeClr val="dk1"/>
                </a:solidFill>
              </a:defRPr>
            </a:lvl2pPr>
            <a:lvl3pPr lvl="2" rtl="0" algn="l">
              <a:lnSpc>
                <a:spcPct val="135000"/>
              </a:lnSpc>
              <a:spcBef>
                <a:spcPts val="0"/>
              </a:spcBef>
              <a:spcAft>
                <a:spcPts val="0"/>
              </a:spcAft>
              <a:buClr>
                <a:schemeClr val="dk1"/>
              </a:buClr>
              <a:buSzPts val="900"/>
              <a:buNone/>
              <a:defRPr sz="900">
                <a:solidFill>
                  <a:schemeClr val="dk1"/>
                </a:solidFill>
              </a:defRPr>
            </a:lvl3pPr>
            <a:lvl4pPr lvl="3" rtl="0" algn="l">
              <a:lnSpc>
                <a:spcPct val="135000"/>
              </a:lnSpc>
              <a:spcBef>
                <a:spcPts val="0"/>
              </a:spcBef>
              <a:spcAft>
                <a:spcPts val="0"/>
              </a:spcAft>
              <a:buClr>
                <a:schemeClr val="dk1"/>
              </a:buClr>
              <a:buSzPts val="900"/>
              <a:buNone/>
              <a:defRPr sz="900">
                <a:solidFill>
                  <a:schemeClr val="dk1"/>
                </a:solidFill>
              </a:defRPr>
            </a:lvl4pPr>
            <a:lvl5pPr lvl="4" rtl="0" algn="l">
              <a:lnSpc>
                <a:spcPct val="135000"/>
              </a:lnSpc>
              <a:spcBef>
                <a:spcPts val="0"/>
              </a:spcBef>
              <a:spcAft>
                <a:spcPts val="0"/>
              </a:spcAft>
              <a:buClr>
                <a:schemeClr val="dk1"/>
              </a:buClr>
              <a:buSzPts val="900"/>
              <a:buNone/>
              <a:defRPr sz="900">
                <a:solidFill>
                  <a:schemeClr val="dk1"/>
                </a:solidFill>
              </a:defRPr>
            </a:lvl5pPr>
            <a:lvl6pPr lvl="5" rtl="0" algn="l">
              <a:lnSpc>
                <a:spcPct val="135000"/>
              </a:lnSpc>
              <a:spcBef>
                <a:spcPts val="0"/>
              </a:spcBef>
              <a:spcAft>
                <a:spcPts val="0"/>
              </a:spcAft>
              <a:buClr>
                <a:schemeClr val="dk1"/>
              </a:buClr>
              <a:buSzPts val="900"/>
              <a:buNone/>
              <a:defRPr sz="900">
                <a:solidFill>
                  <a:schemeClr val="dk1"/>
                </a:solidFill>
              </a:defRPr>
            </a:lvl6pPr>
            <a:lvl7pPr lvl="6" rtl="0" algn="l">
              <a:lnSpc>
                <a:spcPct val="135000"/>
              </a:lnSpc>
              <a:spcBef>
                <a:spcPts val="0"/>
              </a:spcBef>
              <a:spcAft>
                <a:spcPts val="0"/>
              </a:spcAft>
              <a:buClr>
                <a:schemeClr val="dk1"/>
              </a:buClr>
              <a:buSzPts val="900"/>
              <a:buNone/>
              <a:defRPr sz="900">
                <a:solidFill>
                  <a:schemeClr val="dk1"/>
                </a:solidFill>
              </a:defRPr>
            </a:lvl7pPr>
            <a:lvl8pPr lvl="7" rtl="0" algn="l">
              <a:lnSpc>
                <a:spcPct val="135000"/>
              </a:lnSpc>
              <a:spcBef>
                <a:spcPts val="0"/>
              </a:spcBef>
              <a:spcAft>
                <a:spcPts val="0"/>
              </a:spcAft>
              <a:buClr>
                <a:schemeClr val="dk1"/>
              </a:buClr>
              <a:buSzPts val="900"/>
              <a:buNone/>
              <a:defRPr sz="900">
                <a:solidFill>
                  <a:schemeClr val="dk1"/>
                </a:solidFill>
              </a:defRPr>
            </a:lvl8pPr>
            <a:lvl9pPr lvl="8" rtl="0" algn="l">
              <a:lnSpc>
                <a:spcPct val="135000"/>
              </a:lnSpc>
              <a:spcBef>
                <a:spcPts val="0"/>
              </a:spcBef>
              <a:spcAft>
                <a:spcPts val="0"/>
              </a:spcAft>
              <a:buClr>
                <a:schemeClr val="dk1"/>
              </a:buClr>
              <a:buSzPts val="900"/>
              <a:buNone/>
              <a:defRPr sz="900">
                <a:solidFill>
                  <a:schemeClr val="dk1"/>
                </a:solidFill>
              </a:defRPr>
            </a:lvl9pPr>
          </a:lstStyle>
          <a:p/>
        </p:txBody>
      </p:sp>
      <p:sp>
        <p:nvSpPr>
          <p:cNvPr id="544" name="Google Shape;544;p80"/>
          <p:cNvSpPr txBox="1"/>
          <p:nvPr>
            <p:ph idx="3"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45" name="Google Shape;545;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Theme 3 closing">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8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548" name="Google Shape;548;p81"/>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cxnSp>
        <p:nvCxnSpPr>
          <p:cNvPr id="549" name="Google Shape;549;p81"/>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550" name="Google Shape;550;p81"/>
          <p:cNvSpPr txBox="1"/>
          <p:nvPr>
            <p:ph type="title"/>
          </p:nvPr>
        </p:nvSpPr>
        <p:spPr>
          <a:xfrm>
            <a:off x="4245394" y="426470"/>
            <a:ext cx="4302300" cy="1446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5300">
                <a:solidFill>
                  <a:schemeClr val="accent1"/>
                </a:solidFill>
                <a:latin typeface="Red Hat Display Medium"/>
                <a:ea typeface="Red Hat Display Medium"/>
                <a:cs typeface="Red Hat Display Medium"/>
                <a:sym typeface="Red Hat Display Medium"/>
              </a:defRPr>
            </a:lvl9pPr>
          </a:lstStyle>
          <a:p/>
        </p:txBody>
      </p:sp>
      <p:sp>
        <p:nvSpPr>
          <p:cNvPr id="551" name="Google Shape;551;p81"/>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52" name="Google Shape;552;p81"/>
          <p:cNvSpPr txBox="1"/>
          <p:nvPr>
            <p:ph idx="2" type="subTitle"/>
          </p:nvPr>
        </p:nvSpPr>
        <p:spPr>
          <a:xfrm>
            <a:off x="4245394" y="2064300"/>
            <a:ext cx="3334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dk1"/>
              </a:buClr>
              <a:buSzPts val="1100"/>
              <a:buNone/>
              <a:defRPr sz="1100">
                <a:solidFill>
                  <a:schemeClr val="dk1"/>
                </a:solidFill>
              </a:defRPr>
            </a:lvl1pPr>
            <a:lvl2pPr lvl="1" rtl="0" algn="l">
              <a:lnSpc>
                <a:spcPct val="180000"/>
              </a:lnSpc>
              <a:spcBef>
                <a:spcPts val="0"/>
              </a:spcBef>
              <a:spcAft>
                <a:spcPts val="0"/>
              </a:spcAft>
              <a:buClr>
                <a:schemeClr val="dk1"/>
              </a:buClr>
              <a:buSzPts val="1100"/>
              <a:buNone/>
              <a:defRPr sz="1100">
                <a:solidFill>
                  <a:schemeClr val="dk1"/>
                </a:solidFill>
              </a:defRPr>
            </a:lvl2pPr>
            <a:lvl3pPr lvl="2" rtl="0" algn="l">
              <a:lnSpc>
                <a:spcPct val="180000"/>
              </a:lnSpc>
              <a:spcBef>
                <a:spcPts val="0"/>
              </a:spcBef>
              <a:spcAft>
                <a:spcPts val="0"/>
              </a:spcAft>
              <a:buClr>
                <a:schemeClr val="dk1"/>
              </a:buClr>
              <a:buSzPts val="1100"/>
              <a:buNone/>
              <a:defRPr sz="1100">
                <a:solidFill>
                  <a:schemeClr val="dk1"/>
                </a:solidFill>
              </a:defRPr>
            </a:lvl3pPr>
            <a:lvl4pPr lvl="3" rtl="0" algn="l">
              <a:lnSpc>
                <a:spcPct val="180000"/>
              </a:lnSpc>
              <a:spcBef>
                <a:spcPts val="0"/>
              </a:spcBef>
              <a:spcAft>
                <a:spcPts val="0"/>
              </a:spcAft>
              <a:buClr>
                <a:schemeClr val="dk1"/>
              </a:buClr>
              <a:buSzPts val="1100"/>
              <a:buNone/>
              <a:defRPr sz="1100">
                <a:solidFill>
                  <a:schemeClr val="dk1"/>
                </a:solidFill>
              </a:defRPr>
            </a:lvl4pPr>
            <a:lvl5pPr lvl="4" rtl="0" algn="l">
              <a:lnSpc>
                <a:spcPct val="180000"/>
              </a:lnSpc>
              <a:spcBef>
                <a:spcPts val="0"/>
              </a:spcBef>
              <a:spcAft>
                <a:spcPts val="0"/>
              </a:spcAft>
              <a:buClr>
                <a:schemeClr val="dk1"/>
              </a:buClr>
              <a:buSzPts val="1100"/>
              <a:buNone/>
              <a:defRPr sz="1100">
                <a:solidFill>
                  <a:schemeClr val="dk1"/>
                </a:solidFill>
              </a:defRPr>
            </a:lvl5pPr>
            <a:lvl6pPr lvl="5" rtl="0" algn="l">
              <a:lnSpc>
                <a:spcPct val="180000"/>
              </a:lnSpc>
              <a:spcBef>
                <a:spcPts val="0"/>
              </a:spcBef>
              <a:spcAft>
                <a:spcPts val="0"/>
              </a:spcAft>
              <a:buClr>
                <a:schemeClr val="dk1"/>
              </a:buClr>
              <a:buSzPts val="1100"/>
              <a:buNone/>
              <a:defRPr sz="1100">
                <a:solidFill>
                  <a:schemeClr val="dk1"/>
                </a:solidFill>
              </a:defRPr>
            </a:lvl6pPr>
            <a:lvl7pPr lvl="6" rtl="0" algn="l">
              <a:lnSpc>
                <a:spcPct val="180000"/>
              </a:lnSpc>
              <a:spcBef>
                <a:spcPts val="0"/>
              </a:spcBef>
              <a:spcAft>
                <a:spcPts val="0"/>
              </a:spcAft>
              <a:buClr>
                <a:schemeClr val="dk1"/>
              </a:buClr>
              <a:buSzPts val="1100"/>
              <a:buNone/>
              <a:defRPr sz="1100">
                <a:solidFill>
                  <a:schemeClr val="dk1"/>
                </a:solidFill>
              </a:defRPr>
            </a:lvl7pPr>
            <a:lvl8pPr lvl="7" rtl="0" algn="l">
              <a:lnSpc>
                <a:spcPct val="180000"/>
              </a:lnSpc>
              <a:spcBef>
                <a:spcPts val="0"/>
              </a:spcBef>
              <a:spcAft>
                <a:spcPts val="0"/>
              </a:spcAft>
              <a:buClr>
                <a:schemeClr val="dk1"/>
              </a:buClr>
              <a:buSzPts val="1100"/>
              <a:buNone/>
              <a:defRPr sz="1100">
                <a:solidFill>
                  <a:schemeClr val="dk1"/>
                </a:solidFill>
              </a:defRPr>
            </a:lvl8pPr>
            <a:lvl9pPr lvl="8" rtl="0" algn="l">
              <a:lnSpc>
                <a:spcPct val="180000"/>
              </a:lnSpc>
              <a:spcBef>
                <a:spcPts val="0"/>
              </a:spcBef>
              <a:spcAft>
                <a:spcPts val="0"/>
              </a:spcAft>
              <a:buClr>
                <a:schemeClr val="dk1"/>
              </a:buClr>
              <a:buSzPts val="1100"/>
              <a:buNone/>
              <a:defRPr sz="1100">
                <a:solidFill>
                  <a:schemeClr val="dk1"/>
                </a:solidFill>
              </a:defRPr>
            </a:lvl9pPr>
          </a:lstStyle>
          <a:p/>
        </p:txBody>
      </p:sp>
      <p:sp>
        <p:nvSpPr>
          <p:cNvPr id="553" name="Google Shape;553;p81"/>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Red Hat Text"/>
                <a:ea typeface="Red Hat Text"/>
                <a:cs typeface="Red Hat Text"/>
                <a:sym typeface="Red Hat Text"/>
              </a:rPr>
              <a:t>linkedin.com/company/red-hat</a:t>
            </a:r>
            <a:endParaRPr b="0" i="0" sz="900" u="none" cap="none" strike="noStrike">
              <a:solidFill>
                <a:srgbClr val="000000"/>
              </a:solidFill>
              <a:latin typeface="Red Hat Text"/>
              <a:ea typeface="Red Hat Text"/>
              <a:cs typeface="Red Hat Text"/>
              <a:sym typeface="Red Hat Text"/>
            </a:endParaRPr>
          </a:p>
        </p:txBody>
      </p:sp>
      <p:sp>
        <p:nvSpPr>
          <p:cNvPr id="554" name="Google Shape;554;p81"/>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Red Hat Text"/>
                <a:ea typeface="Red Hat Text"/>
                <a:cs typeface="Red Hat Text"/>
                <a:sym typeface="Red Hat Text"/>
              </a:rPr>
              <a:t>youtube.com/user/RedHatVideos</a:t>
            </a:r>
            <a:endParaRPr b="0" i="0" sz="900" u="none" cap="none" strike="noStrike">
              <a:solidFill>
                <a:srgbClr val="000000"/>
              </a:solidFill>
              <a:latin typeface="Red Hat Text"/>
              <a:ea typeface="Red Hat Text"/>
              <a:cs typeface="Red Hat Text"/>
              <a:sym typeface="Red Hat Text"/>
            </a:endParaRPr>
          </a:p>
        </p:txBody>
      </p:sp>
      <p:sp>
        <p:nvSpPr>
          <p:cNvPr id="555" name="Google Shape;555;p81"/>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Red Hat Text"/>
                <a:ea typeface="Red Hat Text"/>
                <a:cs typeface="Red Hat Text"/>
                <a:sym typeface="Red Hat Text"/>
              </a:rPr>
              <a:t>facebook.com/redhatinc</a:t>
            </a:r>
            <a:endParaRPr b="0" i="0" sz="900" u="none" cap="none" strike="noStrike">
              <a:solidFill>
                <a:srgbClr val="000000"/>
              </a:solidFill>
              <a:latin typeface="Red Hat Text"/>
              <a:ea typeface="Red Hat Text"/>
              <a:cs typeface="Red Hat Text"/>
              <a:sym typeface="Red Hat Text"/>
            </a:endParaRPr>
          </a:p>
        </p:txBody>
      </p:sp>
      <p:sp>
        <p:nvSpPr>
          <p:cNvPr id="556" name="Google Shape;556;p81"/>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0" i="0" lang="en" sz="900" u="none" cap="none" strike="noStrike">
                <a:solidFill>
                  <a:srgbClr val="000000"/>
                </a:solidFill>
                <a:latin typeface="Red Hat Text"/>
                <a:ea typeface="Red Hat Text"/>
                <a:cs typeface="Red Hat Text"/>
                <a:sym typeface="Red Hat Text"/>
              </a:rPr>
              <a:t>twitter.com/RedHat</a:t>
            </a:r>
            <a:endParaRPr b="0" i="0" sz="900" u="none" cap="none" strike="noStrike">
              <a:solidFill>
                <a:srgbClr val="000000"/>
              </a:solidFill>
              <a:latin typeface="Red Hat Text"/>
              <a:ea typeface="Red Hat Text"/>
              <a:cs typeface="Red Hat Text"/>
              <a:sym typeface="Red Hat Text"/>
            </a:endParaRPr>
          </a:p>
        </p:txBody>
      </p:sp>
      <p:pic>
        <p:nvPicPr>
          <p:cNvPr id="557" name="Google Shape;557;p81"/>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58" name="Google Shape;558;p81"/>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59" name="Google Shape;559;p81"/>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60" name="Google Shape;560;p81"/>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561" name="Google Shape;561;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Theme 2 divider A">
    <p:bg>
      <p:bgPr>
        <a:blipFill>
          <a:blip r:embed="rId2">
            <a:alphaModFix/>
          </a:blip>
          <a:stretch>
            <a:fillRect/>
          </a:stretch>
        </a:blipFill>
      </p:bgPr>
    </p:bg>
    <p:spTree>
      <p:nvGrpSpPr>
        <p:cNvPr id="562" name="Shape 562"/>
        <p:cNvGrpSpPr/>
        <p:nvPr/>
      </p:nvGrpSpPr>
      <p:grpSpPr>
        <a:xfrm>
          <a:off x="0" y="0"/>
          <a:ext cx="0" cy="0"/>
          <a:chOff x="0" y="0"/>
          <a:chExt cx="0" cy="0"/>
        </a:xfrm>
      </p:grpSpPr>
      <p:sp>
        <p:nvSpPr>
          <p:cNvPr id="563" name="Google Shape;563;p82"/>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4500">
                <a:solidFill>
                  <a:schemeClr val="lt1"/>
                </a:solidFill>
                <a:latin typeface="Red Hat Display Medium"/>
                <a:ea typeface="Red Hat Display Medium"/>
                <a:cs typeface="Red Hat Display Medium"/>
                <a:sym typeface="Red Hat Display Medium"/>
              </a:defRPr>
            </a:lvl9pPr>
          </a:lstStyle>
          <a:p/>
        </p:txBody>
      </p:sp>
      <p:cxnSp>
        <p:nvCxnSpPr>
          <p:cNvPr id="564" name="Google Shape;564;p8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cxnSp>
        <p:nvCxnSpPr>
          <p:cNvPr id="565" name="Google Shape;565;p8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66" name="Google Shape;566;p8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67" name="Google Shape;567;p82"/>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rgbClr val="141414"/>
                </a:solidFill>
              </a:defRPr>
            </a:lvl1pPr>
            <a:lvl2pPr lvl="1" rtl="0" algn="l">
              <a:lnSpc>
                <a:spcPct val="174000"/>
              </a:lnSpc>
              <a:spcBef>
                <a:spcPts val="0"/>
              </a:spcBef>
              <a:spcAft>
                <a:spcPts val="0"/>
              </a:spcAft>
              <a:buSzPts val="1100"/>
              <a:buNone/>
              <a:defRPr sz="1100">
                <a:solidFill>
                  <a:srgbClr val="141414"/>
                </a:solidFill>
              </a:defRPr>
            </a:lvl2pPr>
            <a:lvl3pPr lvl="2" rtl="0" algn="l">
              <a:lnSpc>
                <a:spcPct val="174000"/>
              </a:lnSpc>
              <a:spcBef>
                <a:spcPts val="0"/>
              </a:spcBef>
              <a:spcAft>
                <a:spcPts val="0"/>
              </a:spcAft>
              <a:buSzPts val="1100"/>
              <a:buNone/>
              <a:defRPr sz="1100">
                <a:solidFill>
                  <a:srgbClr val="141414"/>
                </a:solidFill>
              </a:defRPr>
            </a:lvl3pPr>
            <a:lvl4pPr lvl="3" rtl="0" algn="l">
              <a:lnSpc>
                <a:spcPct val="174000"/>
              </a:lnSpc>
              <a:spcBef>
                <a:spcPts val="0"/>
              </a:spcBef>
              <a:spcAft>
                <a:spcPts val="0"/>
              </a:spcAft>
              <a:buSzPts val="1100"/>
              <a:buNone/>
              <a:defRPr sz="1100">
                <a:solidFill>
                  <a:srgbClr val="141414"/>
                </a:solidFill>
              </a:defRPr>
            </a:lvl4pPr>
            <a:lvl5pPr lvl="4" rtl="0" algn="l">
              <a:lnSpc>
                <a:spcPct val="174000"/>
              </a:lnSpc>
              <a:spcBef>
                <a:spcPts val="0"/>
              </a:spcBef>
              <a:spcAft>
                <a:spcPts val="0"/>
              </a:spcAft>
              <a:buSzPts val="1100"/>
              <a:buNone/>
              <a:defRPr sz="1100">
                <a:solidFill>
                  <a:srgbClr val="141414"/>
                </a:solidFill>
              </a:defRPr>
            </a:lvl5pPr>
            <a:lvl6pPr lvl="5" rtl="0" algn="l">
              <a:lnSpc>
                <a:spcPct val="174000"/>
              </a:lnSpc>
              <a:spcBef>
                <a:spcPts val="0"/>
              </a:spcBef>
              <a:spcAft>
                <a:spcPts val="0"/>
              </a:spcAft>
              <a:buSzPts val="1100"/>
              <a:buNone/>
              <a:defRPr sz="1100">
                <a:solidFill>
                  <a:srgbClr val="141414"/>
                </a:solidFill>
              </a:defRPr>
            </a:lvl6pPr>
            <a:lvl7pPr lvl="6" rtl="0" algn="l">
              <a:lnSpc>
                <a:spcPct val="174000"/>
              </a:lnSpc>
              <a:spcBef>
                <a:spcPts val="0"/>
              </a:spcBef>
              <a:spcAft>
                <a:spcPts val="0"/>
              </a:spcAft>
              <a:buSzPts val="1100"/>
              <a:buNone/>
              <a:defRPr sz="1100">
                <a:solidFill>
                  <a:srgbClr val="141414"/>
                </a:solidFill>
              </a:defRPr>
            </a:lvl7pPr>
            <a:lvl8pPr lvl="7" rtl="0" algn="l">
              <a:lnSpc>
                <a:spcPct val="174000"/>
              </a:lnSpc>
              <a:spcBef>
                <a:spcPts val="0"/>
              </a:spcBef>
              <a:spcAft>
                <a:spcPts val="0"/>
              </a:spcAft>
              <a:buSzPts val="1100"/>
              <a:buNone/>
              <a:defRPr sz="1100">
                <a:solidFill>
                  <a:srgbClr val="141414"/>
                </a:solidFill>
              </a:defRPr>
            </a:lvl8pPr>
            <a:lvl9pPr lvl="8" rtl="0" algn="l">
              <a:lnSpc>
                <a:spcPct val="174000"/>
              </a:lnSpc>
              <a:spcBef>
                <a:spcPts val="0"/>
              </a:spcBef>
              <a:spcAft>
                <a:spcPts val="0"/>
              </a:spcAft>
              <a:buSzPts val="1100"/>
              <a:buNone/>
              <a:defRPr sz="1100">
                <a:solidFill>
                  <a:srgbClr val="141414"/>
                </a:solidFill>
              </a:defRPr>
            </a:lvl9pPr>
          </a:lstStyle>
          <a:p/>
        </p:txBody>
      </p:sp>
      <p:pic>
        <p:nvPicPr>
          <p:cNvPr id="568" name="Google Shape;568;p8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69" name="Google Shape;569;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Theme 2 divider B">
    <p:bg>
      <p:bgPr>
        <a:blipFill>
          <a:blip r:embed="rId2">
            <a:alphaModFix/>
          </a:blip>
          <a:stretch>
            <a:fillRect/>
          </a:stretch>
        </a:blipFill>
      </p:bgPr>
    </p:bg>
    <p:spTree>
      <p:nvGrpSpPr>
        <p:cNvPr id="570" name="Shape 570"/>
        <p:cNvGrpSpPr/>
        <p:nvPr/>
      </p:nvGrpSpPr>
      <p:grpSpPr>
        <a:xfrm>
          <a:off x="0" y="0"/>
          <a:ext cx="0" cy="0"/>
          <a:chOff x="0" y="0"/>
          <a:chExt cx="0" cy="0"/>
        </a:xfrm>
      </p:grpSpPr>
      <p:sp>
        <p:nvSpPr>
          <p:cNvPr id="571" name="Google Shape;571;p83"/>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72" name="Google Shape;572;p8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cxnSp>
        <p:nvCxnSpPr>
          <p:cNvPr id="573" name="Google Shape;573;p8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74" name="Google Shape;574;p8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75" name="Google Shape;575;p83"/>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chemeClr val="lt1"/>
                </a:solidFill>
              </a:defRPr>
            </a:lvl1pPr>
            <a:lvl2pPr lvl="1" rtl="0" algn="l">
              <a:lnSpc>
                <a:spcPct val="174000"/>
              </a:lnSpc>
              <a:spcBef>
                <a:spcPts val="0"/>
              </a:spcBef>
              <a:spcAft>
                <a:spcPts val="0"/>
              </a:spcAft>
              <a:buSzPts val="1100"/>
              <a:buNone/>
              <a:defRPr sz="1100">
                <a:solidFill>
                  <a:schemeClr val="lt1"/>
                </a:solidFill>
              </a:defRPr>
            </a:lvl2pPr>
            <a:lvl3pPr lvl="2" rtl="0" algn="l">
              <a:lnSpc>
                <a:spcPct val="174000"/>
              </a:lnSpc>
              <a:spcBef>
                <a:spcPts val="0"/>
              </a:spcBef>
              <a:spcAft>
                <a:spcPts val="0"/>
              </a:spcAft>
              <a:buSzPts val="1100"/>
              <a:buNone/>
              <a:defRPr sz="1100">
                <a:solidFill>
                  <a:schemeClr val="lt1"/>
                </a:solidFill>
              </a:defRPr>
            </a:lvl3pPr>
            <a:lvl4pPr lvl="3" rtl="0" algn="l">
              <a:lnSpc>
                <a:spcPct val="174000"/>
              </a:lnSpc>
              <a:spcBef>
                <a:spcPts val="0"/>
              </a:spcBef>
              <a:spcAft>
                <a:spcPts val="0"/>
              </a:spcAft>
              <a:buSzPts val="1100"/>
              <a:buNone/>
              <a:defRPr sz="1100">
                <a:solidFill>
                  <a:schemeClr val="lt1"/>
                </a:solidFill>
              </a:defRPr>
            </a:lvl4pPr>
            <a:lvl5pPr lvl="4" rtl="0" algn="l">
              <a:lnSpc>
                <a:spcPct val="174000"/>
              </a:lnSpc>
              <a:spcBef>
                <a:spcPts val="0"/>
              </a:spcBef>
              <a:spcAft>
                <a:spcPts val="0"/>
              </a:spcAft>
              <a:buSzPts val="1100"/>
              <a:buNone/>
              <a:defRPr sz="1100">
                <a:solidFill>
                  <a:schemeClr val="lt1"/>
                </a:solidFill>
              </a:defRPr>
            </a:lvl5pPr>
            <a:lvl6pPr lvl="5" rtl="0" algn="l">
              <a:lnSpc>
                <a:spcPct val="174000"/>
              </a:lnSpc>
              <a:spcBef>
                <a:spcPts val="0"/>
              </a:spcBef>
              <a:spcAft>
                <a:spcPts val="0"/>
              </a:spcAft>
              <a:buSzPts val="1100"/>
              <a:buNone/>
              <a:defRPr sz="1100">
                <a:solidFill>
                  <a:schemeClr val="lt1"/>
                </a:solidFill>
              </a:defRPr>
            </a:lvl6pPr>
            <a:lvl7pPr lvl="6" rtl="0" algn="l">
              <a:lnSpc>
                <a:spcPct val="174000"/>
              </a:lnSpc>
              <a:spcBef>
                <a:spcPts val="0"/>
              </a:spcBef>
              <a:spcAft>
                <a:spcPts val="0"/>
              </a:spcAft>
              <a:buSzPts val="1100"/>
              <a:buNone/>
              <a:defRPr sz="1100">
                <a:solidFill>
                  <a:schemeClr val="lt1"/>
                </a:solidFill>
              </a:defRPr>
            </a:lvl7pPr>
            <a:lvl8pPr lvl="7" rtl="0" algn="l">
              <a:lnSpc>
                <a:spcPct val="174000"/>
              </a:lnSpc>
              <a:spcBef>
                <a:spcPts val="0"/>
              </a:spcBef>
              <a:spcAft>
                <a:spcPts val="0"/>
              </a:spcAft>
              <a:buSzPts val="1100"/>
              <a:buNone/>
              <a:defRPr sz="1100">
                <a:solidFill>
                  <a:schemeClr val="lt1"/>
                </a:solidFill>
              </a:defRPr>
            </a:lvl8pPr>
            <a:lvl9pPr lvl="8" rtl="0" algn="l">
              <a:lnSpc>
                <a:spcPct val="174000"/>
              </a:lnSpc>
              <a:spcBef>
                <a:spcPts val="0"/>
              </a:spcBef>
              <a:spcAft>
                <a:spcPts val="0"/>
              </a:spcAft>
              <a:buSzPts val="1100"/>
              <a:buNone/>
              <a:defRPr sz="1100">
                <a:solidFill>
                  <a:schemeClr val="lt1"/>
                </a:solidFill>
              </a:defRPr>
            </a:lvl9pPr>
          </a:lstStyle>
          <a:p/>
        </p:txBody>
      </p:sp>
      <p:pic>
        <p:nvPicPr>
          <p:cNvPr id="576" name="Google Shape;576;p83"/>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
        <p:nvSpPr>
          <p:cNvPr id="577" name="Google Shape;577;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64" name="Shape 64"/>
        <p:cNvGrpSpPr/>
        <p:nvPr/>
      </p:nvGrpSpPr>
      <p:grpSpPr>
        <a:xfrm>
          <a:off x="0" y="0"/>
          <a:ext cx="0" cy="0"/>
          <a:chOff x="0" y="0"/>
          <a:chExt cx="0" cy="0"/>
        </a:xfrm>
      </p:grpSpPr>
      <p:sp>
        <p:nvSpPr>
          <p:cNvPr id="65" name="Google Shape;65;p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9"/>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7" name="Google Shape;67;p9"/>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8" name="Google Shape;68;p9"/>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9" name="Google Shape;69;p9"/>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0" name="Google Shape;70;p9"/>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1" name="Google Shape;71;p9"/>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2" name="Google Shape;72;p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73" name="Google Shape;73;p9"/>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Theme 2 divider C">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p84"/>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2600"/>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80" name="Google Shape;580;p8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cxnSp>
        <p:nvCxnSpPr>
          <p:cNvPr id="581" name="Google Shape;581;p8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82" name="Google Shape;582;p8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83" name="Google Shape;583;p84"/>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rgbClr val="EBEBEB"/>
                </a:solidFill>
              </a:defRPr>
            </a:lvl1pPr>
            <a:lvl2pPr lvl="1" rtl="0" algn="l">
              <a:lnSpc>
                <a:spcPct val="174000"/>
              </a:lnSpc>
              <a:spcBef>
                <a:spcPts val="0"/>
              </a:spcBef>
              <a:spcAft>
                <a:spcPts val="0"/>
              </a:spcAft>
              <a:buSzPts val="1100"/>
              <a:buNone/>
              <a:defRPr sz="1100">
                <a:solidFill>
                  <a:srgbClr val="EBEBEB"/>
                </a:solidFill>
              </a:defRPr>
            </a:lvl2pPr>
            <a:lvl3pPr lvl="2" rtl="0" algn="l">
              <a:lnSpc>
                <a:spcPct val="174000"/>
              </a:lnSpc>
              <a:spcBef>
                <a:spcPts val="0"/>
              </a:spcBef>
              <a:spcAft>
                <a:spcPts val="0"/>
              </a:spcAft>
              <a:buSzPts val="1100"/>
              <a:buNone/>
              <a:defRPr sz="1100">
                <a:solidFill>
                  <a:srgbClr val="EBEBEB"/>
                </a:solidFill>
              </a:defRPr>
            </a:lvl3pPr>
            <a:lvl4pPr lvl="3" rtl="0" algn="l">
              <a:lnSpc>
                <a:spcPct val="174000"/>
              </a:lnSpc>
              <a:spcBef>
                <a:spcPts val="0"/>
              </a:spcBef>
              <a:spcAft>
                <a:spcPts val="0"/>
              </a:spcAft>
              <a:buSzPts val="1100"/>
              <a:buNone/>
              <a:defRPr sz="1100">
                <a:solidFill>
                  <a:srgbClr val="EBEBEB"/>
                </a:solidFill>
              </a:defRPr>
            </a:lvl4pPr>
            <a:lvl5pPr lvl="4" rtl="0" algn="l">
              <a:lnSpc>
                <a:spcPct val="174000"/>
              </a:lnSpc>
              <a:spcBef>
                <a:spcPts val="0"/>
              </a:spcBef>
              <a:spcAft>
                <a:spcPts val="0"/>
              </a:spcAft>
              <a:buSzPts val="1100"/>
              <a:buNone/>
              <a:defRPr sz="1100">
                <a:solidFill>
                  <a:srgbClr val="EBEBEB"/>
                </a:solidFill>
              </a:defRPr>
            </a:lvl5pPr>
            <a:lvl6pPr lvl="5" rtl="0" algn="l">
              <a:lnSpc>
                <a:spcPct val="174000"/>
              </a:lnSpc>
              <a:spcBef>
                <a:spcPts val="0"/>
              </a:spcBef>
              <a:spcAft>
                <a:spcPts val="0"/>
              </a:spcAft>
              <a:buSzPts val="1100"/>
              <a:buNone/>
              <a:defRPr sz="1100">
                <a:solidFill>
                  <a:srgbClr val="EBEBEB"/>
                </a:solidFill>
              </a:defRPr>
            </a:lvl6pPr>
            <a:lvl7pPr lvl="6" rtl="0" algn="l">
              <a:lnSpc>
                <a:spcPct val="174000"/>
              </a:lnSpc>
              <a:spcBef>
                <a:spcPts val="0"/>
              </a:spcBef>
              <a:spcAft>
                <a:spcPts val="0"/>
              </a:spcAft>
              <a:buSzPts val="1100"/>
              <a:buNone/>
              <a:defRPr sz="1100">
                <a:solidFill>
                  <a:srgbClr val="EBEBEB"/>
                </a:solidFill>
              </a:defRPr>
            </a:lvl7pPr>
            <a:lvl8pPr lvl="7" rtl="0" algn="l">
              <a:lnSpc>
                <a:spcPct val="174000"/>
              </a:lnSpc>
              <a:spcBef>
                <a:spcPts val="0"/>
              </a:spcBef>
              <a:spcAft>
                <a:spcPts val="0"/>
              </a:spcAft>
              <a:buSzPts val="1100"/>
              <a:buNone/>
              <a:defRPr sz="1100">
                <a:solidFill>
                  <a:srgbClr val="EBEBEB"/>
                </a:solidFill>
              </a:defRPr>
            </a:lvl8pPr>
            <a:lvl9pPr lvl="8" rtl="0" algn="l">
              <a:lnSpc>
                <a:spcPct val="174000"/>
              </a:lnSpc>
              <a:spcBef>
                <a:spcPts val="0"/>
              </a:spcBef>
              <a:spcAft>
                <a:spcPts val="0"/>
              </a:spcAft>
              <a:buSzPts val="1100"/>
              <a:buNone/>
              <a:defRPr sz="1100">
                <a:solidFill>
                  <a:srgbClr val="EBEBEB"/>
                </a:solidFill>
              </a:defRPr>
            </a:lvl9pPr>
          </a:lstStyle>
          <a:p/>
        </p:txBody>
      </p:sp>
      <p:pic>
        <p:nvPicPr>
          <p:cNvPr id="584" name="Google Shape;584;p8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85" name="Google Shape;585;p84"/>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200"/>
              <a:buNone/>
              <a:defRPr sz="1100">
                <a:solidFill>
                  <a:schemeClr val="dk1"/>
                </a:solidFill>
              </a:defRPr>
            </a:lvl1pPr>
            <a:lvl2pPr lvl="1" rtl="0" algn="l">
              <a:lnSpc>
                <a:spcPct val="174000"/>
              </a:lnSpc>
              <a:spcBef>
                <a:spcPts val="0"/>
              </a:spcBef>
              <a:spcAft>
                <a:spcPts val="0"/>
              </a:spcAft>
              <a:buSzPts val="1100"/>
              <a:buNone/>
              <a:defRPr sz="1100">
                <a:solidFill>
                  <a:schemeClr val="dk1"/>
                </a:solidFill>
              </a:defRPr>
            </a:lvl2pPr>
            <a:lvl3pPr lvl="2" rtl="0" algn="l">
              <a:lnSpc>
                <a:spcPct val="174000"/>
              </a:lnSpc>
              <a:spcBef>
                <a:spcPts val="0"/>
              </a:spcBef>
              <a:spcAft>
                <a:spcPts val="0"/>
              </a:spcAft>
              <a:buSzPts val="1100"/>
              <a:buNone/>
              <a:defRPr sz="1100">
                <a:solidFill>
                  <a:schemeClr val="dk1"/>
                </a:solidFill>
              </a:defRPr>
            </a:lvl3pPr>
            <a:lvl4pPr lvl="3" rtl="0" algn="l">
              <a:lnSpc>
                <a:spcPct val="174000"/>
              </a:lnSpc>
              <a:spcBef>
                <a:spcPts val="0"/>
              </a:spcBef>
              <a:spcAft>
                <a:spcPts val="0"/>
              </a:spcAft>
              <a:buSzPts val="1100"/>
              <a:buNone/>
              <a:defRPr sz="1100">
                <a:solidFill>
                  <a:schemeClr val="dk1"/>
                </a:solidFill>
              </a:defRPr>
            </a:lvl4pPr>
            <a:lvl5pPr lvl="4" rtl="0" algn="l">
              <a:lnSpc>
                <a:spcPct val="174000"/>
              </a:lnSpc>
              <a:spcBef>
                <a:spcPts val="0"/>
              </a:spcBef>
              <a:spcAft>
                <a:spcPts val="0"/>
              </a:spcAft>
              <a:buSzPts val="1100"/>
              <a:buNone/>
              <a:defRPr sz="1100">
                <a:solidFill>
                  <a:schemeClr val="dk1"/>
                </a:solidFill>
              </a:defRPr>
            </a:lvl5pPr>
            <a:lvl6pPr lvl="5" rtl="0" algn="l">
              <a:lnSpc>
                <a:spcPct val="174000"/>
              </a:lnSpc>
              <a:spcBef>
                <a:spcPts val="0"/>
              </a:spcBef>
              <a:spcAft>
                <a:spcPts val="0"/>
              </a:spcAft>
              <a:buSzPts val="1100"/>
              <a:buNone/>
              <a:defRPr sz="1100">
                <a:solidFill>
                  <a:schemeClr val="dk1"/>
                </a:solidFill>
              </a:defRPr>
            </a:lvl6pPr>
            <a:lvl7pPr lvl="6" rtl="0" algn="l">
              <a:lnSpc>
                <a:spcPct val="174000"/>
              </a:lnSpc>
              <a:spcBef>
                <a:spcPts val="0"/>
              </a:spcBef>
              <a:spcAft>
                <a:spcPts val="0"/>
              </a:spcAft>
              <a:buSzPts val="1100"/>
              <a:buNone/>
              <a:defRPr sz="1100">
                <a:solidFill>
                  <a:schemeClr val="dk1"/>
                </a:solidFill>
              </a:defRPr>
            </a:lvl7pPr>
            <a:lvl8pPr lvl="7" rtl="0" algn="l">
              <a:lnSpc>
                <a:spcPct val="174000"/>
              </a:lnSpc>
              <a:spcBef>
                <a:spcPts val="0"/>
              </a:spcBef>
              <a:spcAft>
                <a:spcPts val="0"/>
              </a:spcAft>
              <a:buSzPts val="1100"/>
              <a:buNone/>
              <a:defRPr sz="1100">
                <a:solidFill>
                  <a:schemeClr val="dk1"/>
                </a:solidFill>
              </a:defRPr>
            </a:lvl8pPr>
            <a:lvl9pPr lvl="8" rtl="0" algn="l">
              <a:lnSpc>
                <a:spcPct val="174000"/>
              </a:lnSpc>
              <a:spcBef>
                <a:spcPts val="0"/>
              </a:spcBef>
              <a:spcAft>
                <a:spcPts val="0"/>
              </a:spcAft>
              <a:buSzPts val="1100"/>
              <a:buNone/>
              <a:defRPr sz="1100">
                <a:solidFill>
                  <a:schemeClr val="dk1"/>
                </a:solidFill>
              </a:defRPr>
            </a:lvl9pPr>
          </a:lstStyle>
          <a:p/>
        </p:txBody>
      </p:sp>
      <p:sp>
        <p:nvSpPr>
          <p:cNvPr id="586" name="Google Shape;586;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Theme 2 divider D">
    <p:bg>
      <p:bgPr>
        <a:blipFill>
          <a:blip r:embed="rId2">
            <a:alphaModFix/>
          </a:blip>
          <a:stretch>
            <a:fillRect/>
          </a:stretch>
        </a:blipFill>
      </p:bgPr>
    </p:bg>
    <p:spTree>
      <p:nvGrpSpPr>
        <p:cNvPr id="587" name="Shape 587"/>
        <p:cNvGrpSpPr/>
        <p:nvPr/>
      </p:nvGrpSpPr>
      <p:grpSpPr>
        <a:xfrm>
          <a:off x="0" y="0"/>
          <a:ext cx="0" cy="0"/>
          <a:chOff x="0" y="0"/>
          <a:chExt cx="0" cy="0"/>
        </a:xfrm>
      </p:grpSpPr>
      <p:sp>
        <p:nvSpPr>
          <p:cNvPr id="588" name="Google Shape;588;p85"/>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4100">
                <a:solidFill>
                  <a:schemeClr val="accent1"/>
                </a:solidFill>
              </a:defRPr>
            </a:lvl1pPr>
            <a:lvl2pPr lvl="1" rtl="0" algn="l">
              <a:lnSpc>
                <a:spcPct val="100000"/>
              </a:lnSpc>
              <a:spcBef>
                <a:spcPts val="0"/>
              </a:spcBef>
              <a:spcAft>
                <a:spcPts val="0"/>
              </a:spcAft>
              <a:buSzPts val="2600"/>
              <a:buNone/>
              <a:defRPr sz="4100">
                <a:solidFill>
                  <a:schemeClr val="accent1"/>
                </a:solidFill>
              </a:defRPr>
            </a:lvl2pPr>
            <a:lvl3pPr lvl="2" rtl="0" algn="l">
              <a:lnSpc>
                <a:spcPct val="100000"/>
              </a:lnSpc>
              <a:spcBef>
                <a:spcPts val="0"/>
              </a:spcBef>
              <a:spcAft>
                <a:spcPts val="0"/>
              </a:spcAft>
              <a:buSzPts val="2600"/>
              <a:buNone/>
              <a:defRPr sz="4100">
                <a:solidFill>
                  <a:schemeClr val="accent1"/>
                </a:solidFill>
              </a:defRPr>
            </a:lvl3pPr>
            <a:lvl4pPr lvl="3" rtl="0" algn="l">
              <a:lnSpc>
                <a:spcPct val="100000"/>
              </a:lnSpc>
              <a:spcBef>
                <a:spcPts val="0"/>
              </a:spcBef>
              <a:spcAft>
                <a:spcPts val="0"/>
              </a:spcAft>
              <a:buSzPts val="2600"/>
              <a:buNone/>
              <a:defRPr sz="4100">
                <a:solidFill>
                  <a:schemeClr val="accent1"/>
                </a:solidFill>
              </a:defRPr>
            </a:lvl4pPr>
            <a:lvl5pPr lvl="4" rtl="0" algn="l">
              <a:lnSpc>
                <a:spcPct val="100000"/>
              </a:lnSpc>
              <a:spcBef>
                <a:spcPts val="0"/>
              </a:spcBef>
              <a:spcAft>
                <a:spcPts val="0"/>
              </a:spcAft>
              <a:buSzPts val="2600"/>
              <a:buNone/>
              <a:defRPr sz="4100">
                <a:solidFill>
                  <a:schemeClr val="accent1"/>
                </a:solidFill>
              </a:defRPr>
            </a:lvl5pPr>
            <a:lvl6pPr lvl="5" rtl="0" algn="l">
              <a:lnSpc>
                <a:spcPct val="100000"/>
              </a:lnSpc>
              <a:spcBef>
                <a:spcPts val="0"/>
              </a:spcBef>
              <a:spcAft>
                <a:spcPts val="0"/>
              </a:spcAft>
              <a:buSzPts val="2600"/>
              <a:buNone/>
              <a:defRPr sz="4100">
                <a:solidFill>
                  <a:schemeClr val="accent1"/>
                </a:solidFill>
              </a:defRPr>
            </a:lvl6pPr>
            <a:lvl7pPr lvl="6" rtl="0" algn="l">
              <a:lnSpc>
                <a:spcPct val="100000"/>
              </a:lnSpc>
              <a:spcBef>
                <a:spcPts val="0"/>
              </a:spcBef>
              <a:spcAft>
                <a:spcPts val="0"/>
              </a:spcAft>
              <a:buSzPts val="2600"/>
              <a:buNone/>
              <a:defRPr sz="4100">
                <a:solidFill>
                  <a:schemeClr val="accent1"/>
                </a:solidFill>
              </a:defRPr>
            </a:lvl7pPr>
            <a:lvl8pPr lvl="7" rtl="0" algn="l">
              <a:lnSpc>
                <a:spcPct val="100000"/>
              </a:lnSpc>
              <a:spcBef>
                <a:spcPts val="0"/>
              </a:spcBef>
              <a:spcAft>
                <a:spcPts val="0"/>
              </a:spcAft>
              <a:buSzPts val="2600"/>
              <a:buNone/>
              <a:defRPr sz="4100">
                <a:solidFill>
                  <a:schemeClr val="accent1"/>
                </a:solidFill>
              </a:defRPr>
            </a:lvl8pPr>
            <a:lvl9pPr lvl="8" rtl="0" algn="l">
              <a:lnSpc>
                <a:spcPct val="100000"/>
              </a:lnSpc>
              <a:spcBef>
                <a:spcPts val="0"/>
              </a:spcBef>
              <a:spcAft>
                <a:spcPts val="0"/>
              </a:spcAft>
              <a:buSzPts val="2600"/>
              <a:buNone/>
              <a:defRPr sz="4100">
                <a:solidFill>
                  <a:schemeClr val="accent1"/>
                </a:solidFill>
              </a:defRPr>
            </a:lvl9pPr>
          </a:lstStyle>
          <a:p/>
        </p:txBody>
      </p:sp>
      <p:cxnSp>
        <p:nvCxnSpPr>
          <p:cNvPr id="589" name="Google Shape;589;p8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90" name="Google Shape;590;p85"/>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591" name="Google Shape;591;p8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92" name="Google Shape;592;p85"/>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sp>
        <p:nvSpPr>
          <p:cNvPr id="593" name="Google Shape;593;p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Theme 1 divider">
    <p:bg>
      <p:bgPr>
        <a:blipFill>
          <a:blip r:embed="rId2">
            <a:alphaModFix/>
          </a:blip>
          <a:stretch>
            <a:fillRect/>
          </a:stretch>
        </a:blipFill>
      </p:bgPr>
    </p:bg>
    <p:spTree>
      <p:nvGrpSpPr>
        <p:cNvPr id="594" name="Shape 594"/>
        <p:cNvGrpSpPr/>
        <p:nvPr/>
      </p:nvGrpSpPr>
      <p:grpSpPr>
        <a:xfrm>
          <a:off x="0" y="0"/>
          <a:ext cx="0" cy="0"/>
          <a:chOff x="0" y="0"/>
          <a:chExt cx="0" cy="0"/>
        </a:xfrm>
      </p:grpSpPr>
      <p:sp>
        <p:nvSpPr>
          <p:cNvPr id="595" name="Google Shape;595;p86"/>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4100">
                <a:solidFill>
                  <a:schemeClr val="lt1"/>
                </a:solidFill>
              </a:defRPr>
            </a:lvl1pPr>
            <a:lvl2pPr lvl="1" rtl="0" algn="l">
              <a:lnSpc>
                <a:spcPct val="100000"/>
              </a:lnSpc>
              <a:spcBef>
                <a:spcPts val="0"/>
              </a:spcBef>
              <a:spcAft>
                <a:spcPts val="0"/>
              </a:spcAft>
              <a:buSzPts val="2600"/>
              <a:buNone/>
              <a:defRPr sz="4100">
                <a:solidFill>
                  <a:schemeClr val="lt1"/>
                </a:solidFill>
              </a:defRPr>
            </a:lvl2pPr>
            <a:lvl3pPr lvl="2" rtl="0" algn="l">
              <a:lnSpc>
                <a:spcPct val="100000"/>
              </a:lnSpc>
              <a:spcBef>
                <a:spcPts val="0"/>
              </a:spcBef>
              <a:spcAft>
                <a:spcPts val="0"/>
              </a:spcAft>
              <a:buSzPts val="2600"/>
              <a:buNone/>
              <a:defRPr sz="4100">
                <a:solidFill>
                  <a:schemeClr val="lt1"/>
                </a:solidFill>
              </a:defRPr>
            </a:lvl3pPr>
            <a:lvl4pPr lvl="3" rtl="0" algn="l">
              <a:lnSpc>
                <a:spcPct val="100000"/>
              </a:lnSpc>
              <a:spcBef>
                <a:spcPts val="0"/>
              </a:spcBef>
              <a:spcAft>
                <a:spcPts val="0"/>
              </a:spcAft>
              <a:buSzPts val="2600"/>
              <a:buNone/>
              <a:defRPr sz="4100">
                <a:solidFill>
                  <a:schemeClr val="lt1"/>
                </a:solidFill>
              </a:defRPr>
            </a:lvl4pPr>
            <a:lvl5pPr lvl="4" rtl="0" algn="l">
              <a:lnSpc>
                <a:spcPct val="100000"/>
              </a:lnSpc>
              <a:spcBef>
                <a:spcPts val="0"/>
              </a:spcBef>
              <a:spcAft>
                <a:spcPts val="0"/>
              </a:spcAft>
              <a:buSzPts val="2600"/>
              <a:buNone/>
              <a:defRPr sz="4100">
                <a:solidFill>
                  <a:schemeClr val="lt1"/>
                </a:solidFill>
              </a:defRPr>
            </a:lvl5pPr>
            <a:lvl6pPr lvl="5" rtl="0" algn="l">
              <a:lnSpc>
                <a:spcPct val="100000"/>
              </a:lnSpc>
              <a:spcBef>
                <a:spcPts val="0"/>
              </a:spcBef>
              <a:spcAft>
                <a:spcPts val="0"/>
              </a:spcAft>
              <a:buSzPts val="2600"/>
              <a:buNone/>
              <a:defRPr sz="4100">
                <a:solidFill>
                  <a:schemeClr val="lt1"/>
                </a:solidFill>
              </a:defRPr>
            </a:lvl6pPr>
            <a:lvl7pPr lvl="6" rtl="0" algn="l">
              <a:lnSpc>
                <a:spcPct val="100000"/>
              </a:lnSpc>
              <a:spcBef>
                <a:spcPts val="0"/>
              </a:spcBef>
              <a:spcAft>
                <a:spcPts val="0"/>
              </a:spcAft>
              <a:buSzPts val="2600"/>
              <a:buNone/>
              <a:defRPr sz="4100">
                <a:solidFill>
                  <a:schemeClr val="lt1"/>
                </a:solidFill>
              </a:defRPr>
            </a:lvl7pPr>
            <a:lvl8pPr lvl="7" rtl="0" algn="l">
              <a:lnSpc>
                <a:spcPct val="100000"/>
              </a:lnSpc>
              <a:spcBef>
                <a:spcPts val="0"/>
              </a:spcBef>
              <a:spcAft>
                <a:spcPts val="0"/>
              </a:spcAft>
              <a:buSzPts val="2600"/>
              <a:buNone/>
              <a:defRPr sz="4100">
                <a:solidFill>
                  <a:schemeClr val="lt1"/>
                </a:solidFill>
              </a:defRPr>
            </a:lvl8pPr>
            <a:lvl9pPr lvl="8" rtl="0" algn="l">
              <a:lnSpc>
                <a:spcPct val="100000"/>
              </a:lnSpc>
              <a:spcBef>
                <a:spcPts val="0"/>
              </a:spcBef>
              <a:spcAft>
                <a:spcPts val="0"/>
              </a:spcAft>
              <a:buSzPts val="2600"/>
              <a:buNone/>
              <a:defRPr sz="4100">
                <a:solidFill>
                  <a:schemeClr val="lt1"/>
                </a:solidFill>
              </a:defRPr>
            </a:lvl9pPr>
          </a:lstStyle>
          <a:p/>
        </p:txBody>
      </p:sp>
      <p:cxnSp>
        <p:nvCxnSpPr>
          <p:cNvPr id="596" name="Google Shape;596;p86"/>
          <p:cNvCxnSpPr/>
          <p:nvPr/>
        </p:nvCxnSpPr>
        <p:spPr>
          <a:xfrm rot="10800000">
            <a:off x="335825" y="4800900"/>
            <a:ext cx="0" cy="342600"/>
          </a:xfrm>
          <a:prstGeom prst="straightConnector1">
            <a:avLst/>
          </a:prstGeom>
          <a:noFill/>
          <a:ln cap="flat" cmpd="sng" w="9525">
            <a:solidFill>
              <a:srgbClr val="800000"/>
            </a:solidFill>
            <a:prstDash val="solid"/>
            <a:round/>
            <a:headEnd len="sm" w="sm" type="none"/>
            <a:tailEnd len="sm" w="sm" type="none"/>
          </a:ln>
        </p:spPr>
      </p:cxnSp>
      <p:pic>
        <p:nvPicPr>
          <p:cNvPr id="597" name="Google Shape;597;p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98" name="Google Shape;598;p86"/>
          <p:cNvCxnSpPr/>
          <p:nvPr/>
        </p:nvCxnSpPr>
        <p:spPr>
          <a:xfrm>
            <a:off x="1557019" y="1240275"/>
            <a:ext cx="1043100" cy="0"/>
          </a:xfrm>
          <a:prstGeom prst="straightConnector1">
            <a:avLst/>
          </a:prstGeom>
          <a:noFill/>
          <a:ln cap="flat" cmpd="sng" w="9525">
            <a:solidFill>
              <a:srgbClr val="EE0000"/>
            </a:solidFill>
            <a:prstDash val="solid"/>
            <a:round/>
            <a:headEnd len="sm" w="sm" type="none"/>
            <a:tailEnd len="sm" w="sm" type="none"/>
          </a:ln>
        </p:spPr>
      </p:cxnSp>
      <p:cxnSp>
        <p:nvCxnSpPr>
          <p:cNvPr id="599" name="Google Shape;599;p86"/>
          <p:cNvCxnSpPr/>
          <p:nvPr/>
        </p:nvCxnSpPr>
        <p:spPr>
          <a:xfrm rot="10800000">
            <a:off x="335831" y="150"/>
            <a:ext cx="0" cy="664800"/>
          </a:xfrm>
          <a:prstGeom prst="straightConnector1">
            <a:avLst/>
          </a:prstGeom>
          <a:noFill/>
          <a:ln cap="flat" cmpd="sng" w="9525">
            <a:solidFill>
              <a:srgbClr val="800000"/>
            </a:solidFill>
            <a:prstDash val="solid"/>
            <a:round/>
            <a:headEnd len="sm" w="sm" type="none"/>
            <a:tailEnd len="sm" w="sm" type="none"/>
          </a:ln>
        </p:spPr>
      </p:cxnSp>
      <p:sp>
        <p:nvSpPr>
          <p:cNvPr id="600" name="Google Shape;600;p8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601" name="Google Shape;601;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Theme 3 divider">
    <p:bg>
      <p:bgPr>
        <a:blipFill>
          <a:blip r:embed="rId2">
            <a:alphaModFix/>
          </a:blip>
          <a:stretch>
            <a:fillRect/>
          </a:stretch>
        </a:blipFill>
      </p:bgPr>
    </p:bg>
    <p:spTree>
      <p:nvGrpSpPr>
        <p:cNvPr id="602" name="Shape 602"/>
        <p:cNvGrpSpPr/>
        <p:nvPr/>
      </p:nvGrpSpPr>
      <p:grpSpPr>
        <a:xfrm>
          <a:off x="0" y="0"/>
          <a:ext cx="0" cy="0"/>
          <a:chOff x="0" y="0"/>
          <a:chExt cx="0" cy="0"/>
        </a:xfrm>
      </p:grpSpPr>
      <p:sp>
        <p:nvSpPr>
          <p:cNvPr id="603" name="Google Shape;603;p87"/>
          <p:cNvSpPr txBox="1"/>
          <p:nvPr>
            <p:ph type="title"/>
          </p:nvPr>
        </p:nvSpPr>
        <p:spPr>
          <a:xfrm>
            <a:off x="4255575" y="1224713"/>
            <a:ext cx="3777900" cy="2912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600"/>
              <a:buNone/>
              <a:defRPr sz="4100">
                <a:solidFill>
                  <a:schemeClr val="lt1"/>
                </a:solidFill>
              </a:defRPr>
            </a:lvl1pPr>
            <a:lvl2pPr lvl="1" rtl="0" algn="l">
              <a:lnSpc>
                <a:spcPct val="100000"/>
              </a:lnSpc>
              <a:spcBef>
                <a:spcPts val="0"/>
              </a:spcBef>
              <a:spcAft>
                <a:spcPts val="0"/>
              </a:spcAft>
              <a:buSzPts val="2600"/>
              <a:buNone/>
              <a:defRPr sz="4100">
                <a:solidFill>
                  <a:schemeClr val="lt1"/>
                </a:solidFill>
              </a:defRPr>
            </a:lvl2pPr>
            <a:lvl3pPr lvl="2" rtl="0" algn="l">
              <a:lnSpc>
                <a:spcPct val="100000"/>
              </a:lnSpc>
              <a:spcBef>
                <a:spcPts val="0"/>
              </a:spcBef>
              <a:spcAft>
                <a:spcPts val="0"/>
              </a:spcAft>
              <a:buSzPts val="2600"/>
              <a:buNone/>
              <a:defRPr sz="4100">
                <a:solidFill>
                  <a:schemeClr val="lt1"/>
                </a:solidFill>
              </a:defRPr>
            </a:lvl3pPr>
            <a:lvl4pPr lvl="3" rtl="0" algn="l">
              <a:lnSpc>
                <a:spcPct val="100000"/>
              </a:lnSpc>
              <a:spcBef>
                <a:spcPts val="0"/>
              </a:spcBef>
              <a:spcAft>
                <a:spcPts val="0"/>
              </a:spcAft>
              <a:buSzPts val="2600"/>
              <a:buNone/>
              <a:defRPr sz="4100">
                <a:solidFill>
                  <a:schemeClr val="lt1"/>
                </a:solidFill>
              </a:defRPr>
            </a:lvl4pPr>
            <a:lvl5pPr lvl="4" rtl="0" algn="l">
              <a:lnSpc>
                <a:spcPct val="100000"/>
              </a:lnSpc>
              <a:spcBef>
                <a:spcPts val="0"/>
              </a:spcBef>
              <a:spcAft>
                <a:spcPts val="0"/>
              </a:spcAft>
              <a:buSzPts val="2600"/>
              <a:buNone/>
              <a:defRPr sz="4100">
                <a:solidFill>
                  <a:schemeClr val="lt1"/>
                </a:solidFill>
              </a:defRPr>
            </a:lvl5pPr>
            <a:lvl6pPr lvl="5" rtl="0" algn="l">
              <a:lnSpc>
                <a:spcPct val="100000"/>
              </a:lnSpc>
              <a:spcBef>
                <a:spcPts val="0"/>
              </a:spcBef>
              <a:spcAft>
                <a:spcPts val="0"/>
              </a:spcAft>
              <a:buSzPts val="2600"/>
              <a:buNone/>
              <a:defRPr sz="4100">
                <a:solidFill>
                  <a:schemeClr val="lt1"/>
                </a:solidFill>
              </a:defRPr>
            </a:lvl6pPr>
            <a:lvl7pPr lvl="6" rtl="0" algn="l">
              <a:lnSpc>
                <a:spcPct val="100000"/>
              </a:lnSpc>
              <a:spcBef>
                <a:spcPts val="0"/>
              </a:spcBef>
              <a:spcAft>
                <a:spcPts val="0"/>
              </a:spcAft>
              <a:buSzPts val="2600"/>
              <a:buNone/>
              <a:defRPr sz="4100">
                <a:solidFill>
                  <a:schemeClr val="lt1"/>
                </a:solidFill>
              </a:defRPr>
            </a:lvl7pPr>
            <a:lvl8pPr lvl="7" rtl="0" algn="l">
              <a:lnSpc>
                <a:spcPct val="100000"/>
              </a:lnSpc>
              <a:spcBef>
                <a:spcPts val="0"/>
              </a:spcBef>
              <a:spcAft>
                <a:spcPts val="0"/>
              </a:spcAft>
              <a:buSzPts val="2600"/>
              <a:buNone/>
              <a:defRPr sz="4100">
                <a:solidFill>
                  <a:schemeClr val="lt1"/>
                </a:solidFill>
              </a:defRPr>
            </a:lvl8pPr>
            <a:lvl9pPr lvl="8" rtl="0" algn="l">
              <a:lnSpc>
                <a:spcPct val="100000"/>
              </a:lnSpc>
              <a:spcBef>
                <a:spcPts val="0"/>
              </a:spcBef>
              <a:spcAft>
                <a:spcPts val="0"/>
              </a:spcAft>
              <a:buSzPts val="2600"/>
              <a:buNone/>
              <a:defRPr sz="4100">
                <a:solidFill>
                  <a:schemeClr val="lt1"/>
                </a:solidFill>
              </a:defRPr>
            </a:lvl9pPr>
          </a:lstStyle>
          <a:p/>
        </p:txBody>
      </p:sp>
      <p:cxnSp>
        <p:nvCxnSpPr>
          <p:cNvPr id="604" name="Google Shape;604;p87"/>
          <p:cNvCxnSpPr/>
          <p:nvPr/>
        </p:nvCxnSpPr>
        <p:spPr>
          <a:xfrm rot="10800000">
            <a:off x="335825" y="4800900"/>
            <a:ext cx="0" cy="342600"/>
          </a:xfrm>
          <a:prstGeom prst="straightConnector1">
            <a:avLst/>
          </a:prstGeom>
          <a:noFill/>
          <a:ln cap="flat" cmpd="sng" w="9525">
            <a:solidFill>
              <a:schemeClr val="lt1"/>
            </a:solidFill>
            <a:prstDash val="solid"/>
            <a:round/>
            <a:headEnd len="sm" w="sm" type="none"/>
            <a:tailEnd len="sm" w="sm" type="none"/>
          </a:ln>
        </p:spPr>
      </p:cxnSp>
      <p:sp>
        <p:nvSpPr>
          <p:cNvPr id="605" name="Google Shape;605;p87"/>
          <p:cNvSpPr txBox="1"/>
          <p:nvPr>
            <p:ph idx="1" type="subTitle"/>
          </p:nvPr>
        </p:nvSpPr>
        <p:spPr>
          <a:xfrm rot="5400000">
            <a:off x="-1603762" y="1603800"/>
            <a:ext cx="3861600" cy="654000"/>
          </a:xfrm>
          <a:prstGeom prst="rect">
            <a:avLst/>
          </a:prstGeom>
          <a:noFill/>
          <a:ln>
            <a:noFill/>
          </a:ln>
        </p:spPr>
        <p:txBody>
          <a:bodyPr anchorCtr="0" anchor="ctr" bIns="68575" lIns="377175" spcFirstLastPara="1" rIns="68575" wrap="square" tIns="68575">
            <a:noAutofit/>
          </a:bodyPr>
          <a:lstStyle>
            <a:lvl1pPr lvl="0"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606" name="Google Shape;606;p87"/>
          <p:cNvPicPr preferRelativeResize="0"/>
          <p:nvPr/>
        </p:nvPicPr>
        <p:blipFill rotWithShape="1">
          <a:blip r:embed="rId3">
            <a:alphaModFix/>
          </a:blip>
          <a:srcRect b="0" l="0" r="0" t="0"/>
          <a:stretch/>
        </p:blipFill>
        <p:spPr>
          <a:xfrm>
            <a:off x="8033460" y="4734378"/>
            <a:ext cx="731888" cy="172209"/>
          </a:xfrm>
          <a:prstGeom prst="rect">
            <a:avLst/>
          </a:prstGeom>
          <a:noFill/>
          <a:ln>
            <a:noFill/>
          </a:ln>
        </p:spPr>
      </p:pic>
      <p:sp>
        <p:nvSpPr>
          <p:cNvPr id="607" name="Google Shape;607;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Interior title">
    <p:spTree>
      <p:nvGrpSpPr>
        <p:cNvPr id="608" name="Shape 608"/>
        <p:cNvGrpSpPr/>
        <p:nvPr/>
      </p:nvGrpSpPr>
      <p:grpSpPr>
        <a:xfrm>
          <a:off x="0" y="0"/>
          <a:ext cx="0" cy="0"/>
          <a:chOff x="0" y="0"/>
          <a:chExt cx="0" cy="0"/>
        </a:xfrm>
      </p:grpSpPr>
      <p:sp>
        <p:nvSpPr>
          <p:cNvPr id="609" name="Google Shape;609;p88"/>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10" name="Google Shape;610;p88"/>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11" name="Google Shape;611;p88"/>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12" name="Google Shape;612;p88"/>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13" name="Google Shape;613;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4" name="Google Shape;614;p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5" name="Google Shape;615;p88"/>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16" name="Google Shape;616;p88"/>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Interior three chevrons">
    <p:spTree>
      <p:nvGrpSpPr>
        <p:cNvPr id="617" name="Shape 617"/>
        <p:cNvGrpSpPr/>
        <p:nvPr/>
      </p:nvGrpSpPr>
      <p:grpSpPr>
        <a:xfrm>
          <a:off x="0" y="0"/>
          <a:ext cx="0" cy="0"/>
          <a:chOff x="0" y="0"/>
          <a:chExt cx="0" cy="0"/>
        </a:xfrm>
      </p:grpSpPr>
      <p:sp>
        <p:nvSpPr>
          <p:cNvPr id="618" name="Google Shape;618;p8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19" name="Google Shape;619;p89"/>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20" name="Google Shape;620;p89"/>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21" name="Google Shape;621;p89"/>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22" name="Google Shape;622;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3" name="Google Shape;623;p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4" name="Google Shape;624;p89"/>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25" name="Google Shape;625;p89"/>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26" name="Google Shape;626;p89"/>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27" name="Google Shape;627;p89"/>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8" name="Google Shape;628;p89"/>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29" name="Google Shape;629;p89"/>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0" name="Google Shape;630;p89"/>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31" name="Google Shape;631;p89"/>
          <p:cNvSpPr txBox="1"/>
          <p:nvPr>
            <p:ph idx="4" type="subTitle"/>
          </p:nvPr>
        </p:nvSpPr>
        <p:spPr>
          <a:xfrm>
            <a:off x="2926125" y="1855238"/>
            <a:ext cx="3291900" cy="2026800"/>
          </a:xfrm>
          <a:prstGeom prst="rect">
            <a:avLst/>
          </a:prstGeom>
          <a:noFill/>
          <a:ln>
            <a:noFill/>
          </a:ln>
        </p:spPr>
        <p:txBody>
          <a:bodyPr anchorCtr="0" anchor="ctr" bIns="0" lIns="822950" spcFirstLastPara="1" rIns="342900" wrap="square" tIns="68575">
            <a:noAutofit/>
          </a:bodyPr>
          <a:lstStyle>
            <a:lvl1pPr lvl="0" rtl="0" algn="l">
              <a:lnSpc>
                <a:spcPct val="115000"/>
              </a:lnSpc>
              <a:spcBef>
                <a:spcPts val="0"/>
              </a:spcBef>
              <a:spcAft>
                <a:spcPts val="0"/>
              </a:spcAft>
              <a:buSzPts val="1200"/>
              <a:buNone/>
              <a:defRPr/>
            </a:lvl1pPr>
            <a:lvl2pPr lvl="1" rtl="0" algn="l">
              <a:lnSpc>
                <a:spcPct val="115000"/>
              </a:lnSpc>
              <a:spcBef>
                <a:spcPts val="800"/>
              </a:spcBef>
              <a:spcAft>
                <a:spcPts val="0"/>
              </a:spcAft>
              <a:buSzPts val="1100"/>
              <a:buNone/>
              <a:defRPr/>
            </a:lvl2pPr>
            <a:lvl3pPr lvl="2" rtl="0" algn="l">
              <a:lnSpc>
                <a:spcPct val="115000"/>
              </a:lnSpc>
              <a:spcBef>
                <a:spcPts val="800"/>
              </a:spcBef>
              <a:spcAft>
                <a:spcPts val="0"/>
              </a:spcAft>
              <a:buSzPts val="1100"/>
              <a:buNone/>
              <a:defRPr/>
            </a:lvl3pPr>
            <a:lvl4pPr lvl="3" rtl="0" algn="l">
              <a:lnSpc>
                <a:spcPct val="115000"/>
              </a:lnSpc>
              <a:spcBef>
                <a:spcPts val="800"/>
              </a:spcBef>
              <a:spcAft>
                <a:spcPts val="0"/>
              </a:spcAft>
              <a:buSzPts val="1100"/>
              <a:buNone/>
              <a:defRPr/>
            </a:lvl4pPr>
            <a:lvl5pPr lvl="4" rtl="0" algn="l">
              <a:lnSpc>
                <a:spcPct val="115000"/>
              </a:lnSpc>
              <a:spcBef>
                <a:spcPts val="800"/>
              </a:spcBef>
              <a:spcAft>
                <a:spcPts val="0"/>
              </a:spcAft>
              <a:buSzPts val="1100"/>
              <a:buNone/>
              <a:defRPr/>
            </a:lvl5pPr>
            <a:lvl6pPr lvl="5" rtl="0" algn="l">
              <a:lnSpc>
                <a:spcPct val="115000"/>
              </a:lnSpc>
              <a:spcBef>
                <a:spcPts val="800"/>
              </a:spcBef>
              <a:spcAft>
                <a:spcPts val="0"/>
              </a:spcAft>
              <a:buSzPts val="1100"/>
              <a:buNone/>
              <a:defRPr/>
            </a:lvl6pPr>
            <a:lvl7pPr lvl="6" rtl="0" algn="l">
              <a:lnSpc>
                <a:spcPct val="115000"/>
              </a:lnSpc>
              <a:spcBef>
                <a:spcPts val="800"/>
              </a:spcBef>
              <a:spcAft>
                <a:spcPts val="0"/>
              </a:spcAft>
              <a:buSzPts val="1100"/>
              <a:buNone/>
              <a:defRPr/>
            </a:lvl7pPr>
            <a:lvl8pPr lvl="7" rtl="0" algn="l">
              <a:lnSpc>
                <a:spcPct val="115000"/>
              </a:lnSpc>
              <a:spcBef>
                <a:spcPts val="800"/>
              </a:spcBef>
              <a:spcAft>
                <a:spcPts val="0"/>
              </a:spcAft>
              <a:buSzPts val="1100"/>
              <a:buNone/>
              <a:defRPr/>
            </a:lvl8pPr>
            <a:lvl9pPr lvl="8" rtl="0" algn="l">
              <a:lnSpc>
                <a:spcPct val="115000"/>
              </a:lnSpc>
              <a:spcBef>
                <a:spcPts val="800"/>
              </a:spcBef>
              <a:spcAft>
                <a:spcPts val="800"/>
              </a:spcAft>
              <a:buSzPts val="1100"/>
              <a:buNone/>
              <a:defRPr/>
            </a:lvl9pPr>
          </a:lstStyle>
          <a:p/>
        </p:txBody>
      </p:sp>
      <p:sp>
        <p:nvSpPr>
          <p:cNvPr id="632" name="Google Shape;632;p89"/>
          <p:cNvSpPr txBox="1"/>
          <p:nvPr>
            <p:ph idx="5" type="subTitle"/>
          </p:nvPr>
        </p:nvSpPr>
        <p:spPr>
          <a:xfrm>
            <a:off x="0" y="1855238"/>
            <a:ext cx="3291900" cy="2026800"/>
          </a:xfrm>
          <a:prstGeom prst="rect">
            <a:avLst/>
          </a:prstGeom>
          <a:noFill/>
          <a:ln>
            <a:noFill/>
          </a:ln>
        </p:spPr>
        <p:txBody>
          <a:bodyPr anchorCtr="0" anchor="ctr" bIns="0" lIns="651500" spcFirstLastPara="1" rIns="548625" wrap="square" tIns="68575">
            <a:noAutofit/>
          </a:bodyPr>
          <a:lstStyle>
            <a:lvl1pPr lvl="0" rtl="0" algn="l">
              <a:lnSpc>
                <a:spcPct val="115000"/>
              </a:lnSpc>
              <a:spcBef>
                <a:spcPts val="0"/>
              </a:spcBef>
              <a:spcAft>
                <a:spcPts val="0"/>
              </a:spcAft>
              <a:buSzPts val="1200"/>
              <a:buNone/>
              <a:defRPr/>
            </a:lvl1pPr>
            <a:lvl2pPr lvl="1" rtl="0" algn="l">
              <a:lnSpc>
                <a:spcPct val="115000"/>
              </a:lnSpc>
              <a:spcBef>
                <a:spcPts val="800"/>
              </a:spcBef>
              <a:spcAft>
                <a:spcPts val="0"/>
              </a:spcAft>
              <a:buSzPts val="1100"/>
              <a:buNone/>
              <a:defRPr/>
            </a:lvl2pPr>
            <a:lvl3pPr lvl="2" rtl="0" algn="l">
              <a:lnSpc>
                <a:spcPct val="115000"/>
              </a:lnSpc>
              <a:spcBef>
                <a:spcPts val="800"/>
              </a:spcBef>
              <a:spcAft>
                <a:spcPts val="0"/>
              </a:spcAft>
              <a:buSzPts val="1100"/>
              <a:buNone/>
              <a:defRPr/>
            </a:lvl3pPr>
            <a:lvl4pPr lvl="3" rtl="0" algn="l">
              <a:lnSpc>
                <a:spcPct val="115000"/>
              </a:lnSpc>
              <a:spcBef>
                <a:spcPts val="800"/>
              </a:spcBef>
              <a:spcAft>
                <a:spcPts val="0"/>
              </a:spcAft>
              <a:buSzPts val="1100"/>
              <a:buNone/>
              <a:defRPr/>
            </a:lvl4pPr>
            <a:lvl5pPr lvl="4" rtl="0" algn="l">
              <a:lnSpc>
                <a:spcPct val="115000"/>
              </a:lnSpc>
              <a:spcBef>
                <a:spcPts val="800"/>
              </a:spcBef>
              <a:spcAft>
                <a:spcPts val="0"/>
              </a:spcAft>
              <a:buSzPts val="1100"/>
              <a:buNone/>
              <a:defRPr/>
            </a:lvl5pPr>
            <a:lvl6pPr lvl="5" rtl="0" algn="l">
              <a:lnSpc>
                <a:spcPct val="115000"/>
              </a:lnSpc>
              <a:spcBef>
                <a:spcPts val="800"/>
              </a:spcBef>
              <a:spcAft>
                <a:spcPts val="0"/>
              </a:spcAft>
              <a:buSzPts val="1100"/>
              <a:buNone/>
              <a:defRPr/>
            </a:lvl6pPr>
            <a:lvl7pPr lvl="6" rtl="0" algn="l">
              <a:lnSpc>
                <a:spcPct val="115000"/>
              </a:lnSpc>
              <a:spcBef>
                <a:spcPts val="800"/>
              </a:spcBef>
              <a:spcAft>
                <a:spcPts val="0"/>
              </a:spcAft>
              <a:buSzPts val="1100"/>
              <a:buNone/>
              <a:defRPr/>
            </a:lvl7pPr>
            <a:lvl8pPr lvl="7" rtl="0" algn="l">
              <a:lnSpc>
                <a:spcPct val="115000"/>
              </a:lnSpc>
              <a:spcBef>
                <a:spcPts val="800"/>
              </a:spcBef>
              <a:spcAft>
                <a:spcPts val="0"/>
              </a:spcAft>
              <a:buSzPts val="1100"/>
              <a:buNone/>
              <a:defRPr/>
            </a:lvl8pPr>
            <a:lvl9pPr lvl="8" rtl="0" algn="l">
              <a:lnSpc>
                <a:spcPct val="115000"/>
              </a:lnSpc>
              <a:spcBef>
                <a:spcPts val="800"/>
              </a:spcBef>
              <a:spcAft>
                <a:spcPts val="800"/>
              </a:spcAft>
              <a:buSzPts val="1100"/>
              <a:buNone/>
              <a:defRPr/>
            </a:lvl9pPr>
          </a:lstStyle>
          <a:p/>
        </p:txBody>
      </p:sp>
      <p:sp>
        <p:nvSpPr>
          <p:cNvPr id="633" name="Google Shape;633;p89"/>
          <p:cNvSpPr txBox="1"/>
          <p:nvPr>
            <p:ph idx="6" type="subTitle"/>
          </p:nvPr>
        </p:nvSpPr>
        <p:spPr>
          <a:xfrm>
            <a:off x="5852250" y="1855238"/>
            <a:ext cx="3291900" cy="2026800"/>
          </a:xfrm>
          <a:prstGeom prst="rect">
            <a:avLst/>
          </a:prstGeom>
          <a:noFill/>
          <a:ln>
            <a:noFill/>
          </a:ln>
        </p:spPr>
        <p:txBody>
          <a:bodyPr anchorCtr="0" anchor="ctr" bIns="0" lIns="822950" spcFirstLastPara="1" rIns="342900" wrap="square" tIns="68575">
            <a:noAutofit/>
          </a:bodyPr>
          <a:lstStyle>
            <a:lvl1pPr lvl="0" rtl="0" algn="l">
              <a:lnSpc>
                <a:spcPct val="115000"/>
              </a:lnSpc>
              <a:spcBef>
                <a:spcPts val="0"/>
              </a:spcBef>
              <a:spcAft>
                <a:spcPts val="0"/>
              </a:spcAft>
              <a:buSzPts val="1200"/>
              <a:buNone/>
              <a:defRPr/>
            </a:lvl1pPr>
            <a:lvl2pPr lvl="1" rtl="0" algn="l">
              <a:lnSpc>
                <a:spcPct val="115000"/>
              </a:lnSpc>
              <a:spcBef>
                <a:spcPts val="800"/>
              </a:spcBef>
              <a:spcAft>
                <a:spcPts val="0"/>
              </a:spcAft>
              <a:buSzPts val="1100"/>
              <a:buNone/>
              <a:defRPr/>
            </a:lvl2pPr>
            <a:lvl3pPr lvl="2" rtl="0" algn="l">
              <a:lnSpc>
                <a:spcPct val="115000"/>
              </a:lnSpc>
              <a:spcBef>
                <a:spcPts val="800"/>
              </a:spcBef>
              <a:spcAft>
                <a:spcPts val="0"/>
              </a:spcAft>
              <a:buSzPts val="1100"/>
              <a:buNone/>
              <a:defRPr/>
            </a:lvl3pPr>
            <a:lvl4pPr lvl="3" rtl="0" algn="l">
              <a:lnSpc>
                <a:spcPct val="115000"/>
              </a:lnSpc>
              <a:spcBef>
                <a:spcPts val="800"/>
              </a:spcBef>
              <a:spcAft>
                <a:spcPts val="0"/>
              </a:spcAft>
              <a:buSzPts val="1100"/>
              <a:buNone/>
              <a:defRPr/>
            </a:lvl4pPr>
            <a:lvl5pPr lvl="4" rtl="0" algn="l">
              <a:lnSpc>
                <a:spcPct val="115000"/>
              </a:lnSpc>
              <a:spcBef>
                <a:spcPts val="800"/>
              </a:spcBef>
              <a:spcAft>
                <a:spcPts val="0"/>
              </a:spcAft>
              <a:buSzPts val="1100"/>
              <a:buNone/>
              <a:defRPr/>
            </a:lvl5pPr>
            <a:lvl6pPr lvl="5" rtl="0" algn="l">
              <a:lnSpc>
                <a:spcPct val="115000"/>
              </a:lnSpc>
              <a:spcBef>
                <a:spcPts val="800"/>
              </a:spcBef>
              <a:spcAft>
                <a:spcPts val="0"/>
              </a:spcAft>
              <a:buSzPts val="1100"/>
              <a:buNone/>
              <a:defRPr/>
            </a:lvl6pPr>
            <a:lvl7pPr lvl="6" rtl="0" algn="l">
              <a:lnSpc>
                <a:spcPct val="115000"/>
              </a:lnSpc>
              <a:spcBef>
                <a:spcPts val="800"/>
              </a:spcBef>
              <a:spcAft>
                <a:spcPts val="0"/>
              </a:spcAft>
              <a:buSzPts val="1100"/>
              <a:buNone/>
              <a:defRPr/>
            </a:lvl7pPr>
            <a:lvl8pPr lvl="7" rtl="0" algn="l">
              <a:lnSpc>
                <a:spcPct val="115000"/>
              </a:lnSpc>
              <a:spcBef>
                <a:spcPts val="800"/>
              </a:spcBef>
              <a:spcAft>
                <a:spcPts val="0"/>
              </a:spcAft>
              <a:buSzPts val="1100"/>
              <a:buNone/>
              <a:defRPr/>
            </a:lvl8pPr>
            <a:lvl9pPr lvl="8" rtl="0" algn="l">
              <a:lnSpc>
                <a:spcPct val="115000"/>
              </a:lnSpc>
              <a:spcBef>
                <a:spcPts val="800"/>
              </a:spcBef>
              <a:spcAft>
                <a:spcPts val="800"/>
              </a:spcAft>
              <a:buSzPts val="11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Interior two chevrons">
    <p:spTree>
      <p:nvGrpSpPr>
        <p:cNvPr id="634" name="Shape 634"/>
        <p:cNvGrpSpPr/>
        <p:nvPr/>
      </p:nvGrpSpPr>
      <p:grpSpPr>
        <a:xfrm>
          <a:off x="0" y="0"/>
          <a:ext cx="0" cy="0"/>
          <a:chOff x="0" y="0"/>
          <a:chExt cx="0" cy="0"/>
        </a:xfrm>
      </p:grpSpPr>
      <p:sp>
        <p:nvSpPr>
          <p:cNvPr id="635" name="Google Shape;635;p9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36" name="Google Shape;636;p90"/>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37" name="Google Shape;637;p90"/>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38" name="Google Shape;638;p90"/>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39" name="Google Shape;639;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0" name="Google Shape;640;p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1" name="Google Shape;641;p90"/>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42" name="Google Shape;642;p90"/>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43" name="Google Shape;643;p90"/>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4" name="Google Shape;644;p90"/>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5" name="Google Shape;645;p90"/>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6" name="Google Shape;646;p90"/>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647" name="Google Shape;647;p90"/>
          <p:cNvSpPr txBox="1"/>
          <p:nvPr>
            <p:ph idx="4" type="subTitle"/>
          </p:nvPr>
        </p:nvSpPr>
        <p:spPr>
          <a:xfrm>
            <a:off x="0" y="1855238"/>
            <a:ext cx="4746000" cy="2026800"/>
          </a:xfrm>
          <a:prstGeom prst="rect">
            <a:avLst/>
          </a:prstGeom>
          <a:noFill/>
          <a:ln>
            <a:noFill/>
          </a:ln>
        </p:spPr>
        <p:txBody>
          <a:bodyPr anchorCtr="0" anchor="ctr" bIns="0" lIns="651500" spcFirstLastPara="1" rIns="685800" wrap="square" tIns="68575">
            <a:noAutofit/>
          </a:bodyPr>
          <a:lstStyle>
            <a:lvl1pPr lvl="0" rtl="0" algn="l">
              <a:lnSpc>
                <a:spcPct val="115000"/>
              </a:lnSpc>
              <a:spcBef>
                <a:spcPts val="0"/>
              </a:spcBef>
              <a:spcAft>
                <a:spcPts val="0"/>
              </a:spcAft>
              <a:buSzPts val="1200"/>
              <a:buNone/>
              <a:defRPr/>
            </a:lvl1pPr>
            <a:lvl2pPr lvl="1" rtl="0" algn="l">
              <a:lnSpc>
                <a:spcPct val="115000"/>
              </a:lnSpc>
              <a:spcBef>
                <a:spcPts val="800"/>
              </a:spcBef>
              <a:spcAft>
                <a:spcPts val="0"/>
              </a:spcAft>
              <a:buSzPts val="1100"/>
              <a:buNone/>
              <a:defRPr/>
            </a:lvl2pPr>
            <a:lvl3pPr lvl="2" rtl="0" algn="l">
              <a:lnSpc>
                <a:spcPct val="115000"/>
              </a:lnSpc>
              <a:spcBef>
                <a:spcPts val="800"/>
              </a:spcBef>
              <a:spcAft>
                <a:spcPts val="0"/>
              </a:spcAft>
              <a:buSzPts val="1100"/>
              <a:buNone/>
              <a:defRPr/>
            </a:lvl3pPr>
            <a:lvl4pPr lvl="3" rtl="0" algn="l">
              <a:lnSpc>
                <a:spcPct val="115000"/>
              </a:lnSpc>
              <a:spcBef>
                <a:spcPts val="800"/>
              </a:spcBef>
              <a:spcAft>
                <a:spcPts val="0"/>
              </a:spcAft>
              <a:buSzPts val="1100"/>
              <a:buNone/>
              <a:defRPr/>
            </a:lvl4pPr>
            <a:lvl5pPr lvl="4" rtl="0" algn="l">
              <a:lnSpc>
                <a:spcPct val="115000"/>
              </a:lnSpc>
              <a:spcBef>
                <a:spcPts val="800"/>
              </a:spcBef>
              <a:spcAft>
                <a:spcPts val="0"/>
              </a:spcAft>
              <a:buSzPts val="1100"/>
              <a:buNone/>
              <a:defRPr/>
            </a:lvl5pPr>
            <a:lvl6pPr lvl="5" rtl="0" algn="l">
              <a:lnSpc>
                <a:spcPct val="115000"/>
              </a:lnSpc>
              <a:spcBef>
                <a:spcPts val="800"/>
              </a:spcBef>
              <a:spcAft>
                <a:spcPts val="0"/>
              </a:spcAft>
              <a:buSzPts val="1100"/>
              <a:buNone/>
              <a:defRPr/>
            </a:lvl6pPr>
            <a:lvl7pPr lvl="6" rtl="0" algn="l">
              <a:lnSpc>
                <a:spcPct val="115000"/>
              </a:lnSpc>
              <a:spcBef>
                <a:spcPts val="800"/>
              </a:spcBef>
              <a:spcAft>
                <a:spcPts val="0"/>
              </a:spcAft>
              <a:buSzPts val="1100"/>
              <a:buNone/>
              <a:defRPr/>
            </a:lvl7pPr>
            <a:lvl8pPr lvl="7" rtl="0" algn="l">
              <a:lnSpc>
                <a:spcPct val="115000"/>
              </a:lnSpc>
              <a:spcBef>
                <a:spcPts val="800"/>
              </a:spcBef>
              <a:spcAft>
                <a:spcPts val="0"/>
              </a:spcAft>
              <a:buSzPts val="1100"/>
              <a:buNone/>
              <a:defRPr/>
            </a:lvl8pPr>
            <a:lvl9pPr lvl="8" rtl="0" algn="l">
              <a:lnSpc>
                <a:spcPct val="115000"/>
              </a:lnSpc>
              <a:spcBef>
                <a:spcPts val="800"/>
              </a:spcBef>
              <a:spcAft>
                <a:spcPts val="800"/>
              </a:spcAft>
              <a:buSzPts val="1100"/>
              <a:buNone/>
              <a:defRPr/>
            </a:lvl9pPr>
          </a:lstStyle>
          <a:p/>
        </p:txBody>
      </p:sp>
      <p:sp>
        <p:nvSpPr>
          <p:cNvPr id="648" name="Google Shape;648;p90"/>
          <p:cNvSpPr txBox="1"/>
          <p:nvPr>
            <p:ph idx="5" type="subTitle"/>
          </p:nvPr>
        </p:nvSpPr>
        <p:spPr>
          <a:xfrm>
            <a:off x="4397850" y="1855238"/>
            <a:ext cx="4746000" cy="2026800"/>
          </a:xfrm>
          <a:prstGeom prst="rect">
            <a:avLst/>
          </a:prstGeom>
          <a:noFill/>
          <a:ln>
            <a:noFill/>
          </a:ln>
        </p:spPr>
        <p:txBody>
          <a:bodyPr anchorCtr="0" anchor="ctr" bIns="0" lIns="891525" spcFirstLastPara="1" rIns="685800" wrap="square" tIns="68575">
            <a:noAutofit/>
          </a:bodyPr>
          <a:lstStyle>
            <a:lvl1pPr lvl="0" rtl="0" algn="l">
              <a:lnSpc>
                <a:spcPct val="115000"/>
              </a:lnSpc>
              <a:spcBef>
                <a:spcPts val="0"/>
              </a:spcBef>
              <a:spcAft>
                <a:spcPts val="0"/>
              </a:spcAft>
              <a:buSzPts val="1200"/>
              <a:buNone/>
              <a:defRPr/>
            </a:lvl1pPr>
            <a:lvl2pPr lvl="1" rtl="0" algn="l">
              <a:lnSpc>
                <a:spcPct val="115000"/>
              </a:lnSpc>
              <a:spcBef>
                <a:spcPts val="800"/>
              </a:spcBef>
              <a:spcAft>
                <a:spcPts val="0"/>
              </a:spcAft>
              <a:buSzPts val="1100"/>
              <a:buNone/>
              <a:defRPr/>
            </a:lvl2pPr>
            <a:lvl3pPr lvl="2" rtl="0" algn="l">
              <a:lnSpc>
                <a:spcPct val="115000"/>
              </a:lnSpc>
              <a:spcBef>
                <a:spcPts val="800"/>
              </a:spcBef>
              <a:spcAft>
                <a:spcPts val="0"/>
              </a:spcAft>
              <a:buSzPts val="1100"/>
              <a:buNone/>
              <a:defRPr/>
            </a:lvl3pPr>
            <a:lvl4pPr lvl="3" rtl="0" algn="l">
              <a:lnSpc>
                <a:spcPct val="115000"/>
              </a:lnSpc>
              <a:spcBef>
                <a:spcPts val="800"/>
              </a:spcBef>
              <a:spcAft>
                <a:spcPts val="0"/>
              </a:spcAft>
              <a:buSzPts val="1100"/>
              <a:buNone/>
              <a:defRPr/>
            </a:lvl4pPr>
            <a:lvl5pPr lvl="4" rtl="0" algn="l">
              <a:lnSpc>
                <a:spcPct val="115000"/>
              </a:lnSpc>
              <a:spcBef>
                <a:spcPts val="800"/>
              </a:spcBef>
              <a:spcAft>
                <a:spcPts val="0"/>
              </a:spcAft>
              <a:buSzPts val="1100"/>
              <a:buNone/>
              <a:defRPr/>
            </a:lvl5pPr>
            <a:lvl6pPr lvl="5" rtl="0" algn="l">
              <a:lnSpc>
                <a:spcPct val="115000"/>
              </a:lnSpc>
              <a:spcBef>
                <a:spcPts val="800"/>
              </a:spcBef>
              <a:spcAft>
                <a:spcPts val="0"/>
              </a:spcAft>
              <a:buSzPts val="1100"/>
              <a:buNone/>
              <a:defRPr/>
            </a:lvl6pPr>
            <a:lvl7pPr lvl="6" rtl="0" algn="l">
              <a:lnSpc>
                <a:spcPct val="115000"/>
              </a:lnSpc>
              <a:spcBef>
                <a:spcPts val="800"/>
              </a:spcBef>
              <a:spcAft>
                <a:spcPts val="0"/>
              </a:spcAft>
              <a:buSzPts val="1100"/>
              <a:buNone/>
              <a:defRPr/>
            </a:lvl7pPr>
            <a:lvl8pPr lvl="7" rtl="0" algn="l">
              <a:lnSpc>
                <a:spcPct val="115000"/>
              </a:lnSpc>
              <a:spcBef>
                <a:spcPts val="800"/>
              </a:spcBef>
              <a:spcAft>
                <a:spcPts val="0"/>
              </a:spcAft>
              <a:buSzPts val="1100"/>
              <a:buNone/>
              <a:defRPr/>
            </a:lvl8pPr>
            <a:lvl9pPr lvl="8" rtl="0" algn="l">
              <a:lnSpc>
                <a:spcPct val="115000"/>
              </a:lnSpc>
              <a:spcBef>
                <a:spcPts val="800"/>
              </a:spcBef>
              <a:spcAft>
                <a:spcPts val="800"/>
              </a:spcAft>
              <a:buSzPts val="11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Interior three circles">
    <p:spTree>
      <p:nvGrpSpPr>
        <p:cNvPr id="649" name="Shape 649"/>
        <p:cNvGrpSpPr/>
        <p:nvPr/>
      </p:nvGrpSpPr>
      <p:grpSpPr>
        <a:xfrm>
          <a:off x="0" y="0"/>
          <a:ext cx="0" cy="0"/>
          <a:chOff x="0" y="0"/>
          <a:chExt cx="0" cy="0"/>
        </a:xfrm>
      </p:grpSpPr>
      <p:sp>
        <p:nvSpPr>
          <p:cNvPr id="650" name="Google Shape;650;p9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51" name="Google Shape;651;p91"/>
          <p:cNvSpPr txBox="1"/>
          <p:nvPr>
            <p:ph type="title"/>
          </p:nvPr>
        </p:nvSpPr>
        <p:spPr>
          <a:xfrm>
            <a:off x="663722"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52" name="Google Shape;652;p91"/>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53" name="Google Shape;653;p91"/>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54" name="Google Shape;654;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5" name="Google Shape;655;p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6" name="Google Shape;656;p91"/>
          <p:cNvSpPr txBox="1"/>
          <p:nvPr>
            <p:ph idx="2" type="subTitle"/>
          </p:nvPr>
        </p:nvSpPr>
        <p:spPr>
          <a:xfrm>
            <a:off x="663778"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57" name="Google Shape;657;p91"/>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pic>
        <p:nvPicPr>
          <p:cNvPr id="658" name="Google Shape;658;p91"/>
          <p:cNvPicPr preferRelativeResize="0"/>
          <p:nvPr/>
        </p:nvPicPr>
        <p:blipFill rotWithShape="1">
          <a:blip r:embed="rId3">
            <a:alphaModFix/>
          </a:blip>
          <a:srcRect b="0" l="0" r="0" t="0"/>
          <a:stretch/>
        </p:blipFill>
        <p:spPr>
          <a:xfrm>
            <a:off x="1065029" y="1631821"/>
            <a:ext cx="7013944" cy="2616440"/>
          </a:xfrm>
          <a:prstGeom prst="rect">
            <a:avLst/>
          </a:prstGeom>
          <a:noFill/>
          <a:ln>
            <a:noFill/>
          </a:ln>
        </p:spPr>
      </p:pic>
      <p:sp>
        <p:nvSpPr>
          <p:cNvPr id="659" name="Google Shape;659;p91"/>
          <p:cNvSpPr txBox="1"/>
          <p:nvPr>
            <p:ph idx="4" type="subTitle"/>
          </p:nvPr>
        </p:nvSpPr>
        <p:spPr>
          <a:xfrm>
            <a:off x="1483088" y="2170541"/>
            <a:ext cx="1757700" cy="1539000"/>
          </a:xfrm>
          <a:prstGeom prst="rect">
            <a:avLst/>
          </a:prstGeom>
          <a:noFill/>
          <a:ln>
            <a:noFill/>
          </a:ln>
        </p:spPr>
        <p:txBody>
          <a:bodyPr anchorCtr="0" anchor="ctr" bIns="68575" lIns="205725" spcFirstLastPara="1" rIns="205725" wrap="square" tIns="6857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100"/>
              <a:buNone/>
              <a:defRPr sz="1400"/>
            </a:lvl2pPr>
            <a:lvl3pPr lvl="2" rtl="0" algn="ctr">
              <a:lnSpc>
                <a:spcPct val="100000"/>
              </a:lnSpc>
              <a:spcBef>
                <a:spcPts val="0"/>
              </a:spcBef>
              <a:spcAft>
                <a:spcPts val="0"/>
              </a:spcAft>
              <a:buSzPts val="1100"/>
              <a:buNone/>
              <a:defRPr sz="1400"/>
            </a:lvl3pPr>
            <a:lvl4pPr lvl="3" rtl="0" algn="ctr">
              <a:lnSpc>
                <a:spcPct val="100000"/>
              </a:lnSpc>
              <a:spcBef>
                <a:spcPts val="0"/>
              </a:spcBef>
              <a:spcAft>
                <a:spcPts val="0"/>
              </a:spcAft>
              <a:buSzPts val="1100"/>
              <a:buNone/>
              <a:defRPr sz="1400"/>
            </a:lvl4pPr>
            <a:lvl5pPr lvl="4" rtl="0" algn="ctr">
              <a:lnSpc>
                <a:spcPct val="100000"/>
              </a:lnSpc>
              <a:spcBef>
                <a:spcPts val="0"/>
              </a:spcBef>
              <a:spcAft>
                <a:spcPts val="0"/>
              </a:spcAft>
              <a:buSzPts val="1100"/>
              <a:buNone/>
              <a:defRPr sz="1400"/>
            </a:lvl5pPr>
            <a:lvl6pPr lvl="5" rtl="0" algn="ctr">
              <a:lnSpc>
                <a:spcPct val="100000"/>
              </a:lnSpc>
              <a:spcBef>
                <a:spcPts val="0"/>
              </a:spcBef>
              <a:spcAft>
                <a:spcPts val="0"/>
              </a:spcAft>
              <a:buSzPts val="1100"/>
              <a:buNone/>
              <a:defRPr sz="1400"/>
            </a:lvl6pPr>
            <a:lvl7pPr lvl="6" rtl="0" algn="ctr">
              <a:lnSpc>
                <a:spcPct val="100000"/>
              </a:lnSpc>
              <a:spcBef>
                <a:spcPts val="0"/>
              </a:spcBef>
              <a:spcAft>
                <a:spcPts val="0"/>
              </a:spcAft>
              <a:buSzPts val="1100"/>
              <a:buNone/>
              <a:defRPr sz="1400"/>
            </a:lvl7pPr>
            <a:lvl8pPr lvl="7" rtl="0" algn="ctr">
              <a:lnSpc>
                <a:spcPct val="100000"/>
              </a:lnSpc>
              <a:spcBef>
                <a:spcPts val="0"/>
              </a:spcBef>
              <a:spcAft>
                <a:spcPts val="0"/>
              </a:spcAft>
              <a:buSzPts val="1100"/>
              <a:buNone/>
              <a:defRPr sz="1400"/>
            </a:lvl8pPr>
            <a:lvl9pPr lvl="8" rtl="0" algn="ctr">
              <a:lnSpc>
                <a:spcPct val="100000"/>
              </a:lnSpc>
              <a:spcBef>
                <a:spcPts val="0"/>
              </a:spcBef>
              <a:spcAft>
                <a:spcPts val="0"/>
              </a:spcAft>
              <a:buSzPts val="1100"/>
              <a:buNone/>
              <a:defRPr sz="1400"/>
            </a:lvl9pPr>
          </a:lstStyle>
          <a:p/>
        </p:txBody>
      </p:sp>
      <p:sp>
        <p:nvSpPr>
          <p:cNvPr id="660" name="Google Shape;660;p91"/>
          <p:cNvSpPr txBox="1"/>
          <p:nvPr>
            <p:ph idx="5" type="subTitle"/>
          </p:nvPr>
        </p:nvSpPr>
        <p:spPr>
          <a:xfrm>
            <a:off x="3693150" y="2170538"/>
            <a:ext cx="1757700" cy="1539000"/>
          </a:xfrm>
          <a:prstGeom prst="rect">
            <a:avLst/>
          </a:prstGeom>
          <a:noFill/>
          <a:ln>
            <a:noFill/>
          </a:ln>
        </p:spPr>
        <p:txBody>
          <a:bodyPr anchorCtr="0" anchor="ctr" bIns="68575" lIns="205725" spcFirstLastPara="1" rIns="205725" wrap="square" tIns="6857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100"/>
              <a:buNone/>
              <a:defRPr sz="1400"/>
            </a:lvl2pPr>
            <a:lvl3pPr lvl="2" rtl="0" algn="ctr">
              <a:lnSpc>
                <a:spcPct val="100000"/>
              </a:lnSpc>
              <a:spcBef>
                <a:spcPts val="0"/>
              </a:spcBef>
              <a:spcAft>
                <a:spcPts val="0"/>
              </a:spcAft>
              <a:buSzPts val="1100"/>
              <a:buNone/>
              <a:defRPr sz="1400"/>
            </a:lvl3pPr>
            <a:lvl4pPr lvl="3" rtl="0" algn="ctr">
              <a:lnSpc>
                <a:spcPct val="100000"/>
              </a:lnSpc>
              <a:spcBef>
                <a:spcPts val="0"/>
              </a:spcBef>
              <a:spcAft>
                <a:spcPts val="0"/>
              </a:spcAft>
              <a:buSzPts val="1100"/>
              <a:buNone/>
              <a:defRPr sz="1400"/>
            </a:lvl4pPr>
            <a:lvl5pPr lvl="4" rtl="0" algn="ctr">
              <a:lnSpc>
                <a:spcPct val="100000"/>
              </a:lnSpc>
              <a:spcBef>
                <a:spcPts val="0"/>
              </a:spcBef>
              <a:spcAft>
                <a:spcPts val="0"/>
              </a:spcAft>
              <a:buSzPts val="1100"/>
              <a:buNone/>
              <a:defRPr sz="1400"/>
            </a:lvl5pPr>
            <a:lvl6pPr lvl="5" rtl="0" algn="ctr">
              <a:lnSpc>
                <a:spcPct val="100000"/>
              </a:lnSpc>
              <a:spcBef>
                <a:spcPts val="0"/>
              </a:spcBef>
              <a:spcAft>
                <a:spcPts val="0"/>
              </a:spcAft>
              <a:buSzPts val="1100"/>
              <a:buNone/>
              <a:defRPr sz="1400"/>
            </a:lvl6pPr>
            <a:lvl7pPr lvl="6" rtl="0" algn="ctr">
              <a:lnSpc>
                <a:spcPct val="100000"/>
              </a:lnSpc>
              <a:spcBef>
                <a:spcPts val="0"/>
              </a:spcBef>
              <a:spcAft>
                <a:spcPts val="0"/>
              </a:spcAft>
              <a:buSzPts val="1100"/>
              <a:buNone/>
              <a:defRPr sz="1400"/>
            </a:lvl7pPr>
            <a:lvl8pPr lvl="7" rtl="0" algn="ctr">
              <a:lnSpc>
                <a:spcPct val="100000"/>
              </a:lnSpc>
              <a:spcBef>
                <a:spcPts val="0"/>
              </a:spcBef>
              <a:spcAft>
                <a:spcPts val="0"/>
              </a:spcAft>
              <a:buSzPts val="1100"/>
              <a:buNone/>
              <a:defRPr sz="1400"/>
            </a:lvl8pPr>
            <a:lvl9pPr lvl="8" rtl="0" algn="ctr">
              <a:lnSpc>
                <a:spcPct val="100000"/>
              </a:lnSpc>
              <a:spcBef>
                <a:spcPts val="0"/>
              </a:spcBef>
              <a:spcAft>
                <a:spcPts val="0"/>
              </a:spcAft>
              <a:buSzPts val="1100"/>
              <a:buNone/>
              <a:defRPr sz="1400"/>
            </a:lvl9pPr>
          </a:lstStyle>
          <a:p/>
        </p:txBody>
      </p:sp>
      <p:sp>
        <p:nvSpPr>
          <p:cNvPr id="661" name="Google Shape;661;p91"/>
          <p:cNvSpPr txBox="1"/>
          <p:nvPr>
            <p:ph idx="6" type="subTitle"/>
          </p:nvPr>
        </p:nvSpPr>
        <p:spPr>
          <a:xfrm>
            <a:off x="5903213" y="2170538"/>
            <a:ext cx="1757700" cy="1539000"/>
          </a:xfrm>
          <a:prstGeom prst="rect">
            <a:avLst/>
          </a:prstGeom>
          <a:noFill/>
          <a:ln>
            <a:noFill/>
          </a:ln>
        </p:spPr>
        <p:txBody>
          <a:bodyPr anchorCtr="0" anchor="ctr" bIns="68575" lIns="205725" spcFirstLastPara="1" rIns="205725" wrap="square" tIns="6857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100"/>
              <a:buNone/>
              <a:defRPr sz="1400"/>
            </a:lvl2pPr>
            <a:lvl3pPr lvl="2" rtl="0" algn="ctr">
              <a:lnSpc>
                <a:spcPct val="100000"/>
              </a:lnSpc>
              <a:spcBef>
                <a:spcPts val="0"/>
              </a:spcBef>
              <a:spcAft>
                <a:spcPts val="0"/>
              </a:spcAft>
              <a:buSzPts val="1100"/>
              <a:buNone/>
              <a:defRPr sz="1400"/>
            </a:lvl3pPr>
            <a:lvl4pPr lvl="3" rtl="0" algn="ctr">
              <a:lnSpc>
                <a:spcPct val="100000"/>
              </a:lnSpc>
              <a:spcBef>
                <a:spcPts val="0"/>
              </a:spcBef>
              <a:spcAft>
                <a:spcPts val="0"/>
              </a:spcAft>
              <a:buSzPts val="1100"/>
              <a:buNone/>
              <a:defRPr sz="1400"/>
            </a:lvl4pPr>
            <a:lvl5pPr lvl="4" rtl="0" algn="ctr">
              <a:lnSpc>
                <a:spcPct val="100000"/>
              </a:lnSpc>
              <a:spcBef>
                <a:spcPts val="0"/>
              </a:spcBef>
              <a:spcAft>
                <a:spcPts val="0"/>
              </a:spcAft>
              <a:buSzPts val="1100"/>
              <a:buNone/>
              <a:defRPr sz="1400"/>
            </a:lvl5pPr>
            <a:lvl6pPr lvl="5" rtl="0" algn="ctr">
              <a:lnSpc>
                <a:spcPct val="100000"/>
              </a:lnSpc>
              <a:spcBef>
                <a:spcPts val="0"/>
              </a:spcBef>
              <a:spcAft>
                <a:spcPts val="0"/>
              </a:spcAft>
              <a:buSzPts val="1100"/>
              <a:buNone/>
              <a:defRPr sz="1400"/>
            </a:lvl6pPr>
            <a:lvl7pPr lvl="6" rtl="0" algn="ctr">
              <a:lnSpc>
                <a:spcPct val="100000"/>
              </a:lnSpc>
              <a:spcBef>
                <a:spcPts val="0"/>
              </a:spcBef>
              <a:spcAft>
                <a:spcPts val="0"/>
              </a:spcAft>
              <a:buSzPts val="1100"/>
              <a:buNone/>
              <a:defRPr sz="1400"/>
            </a:lvl7pPr>
            <a:lvl8pPr lvl="7" rtl="0" algn="ctr">
              <a:lnSpc>
                <a:spcPct val="100000"/>
              </a:lnSpc>
              <a:spcBef>
                <a:spcPts val="0"/>
              </a:spcBef>
              <a:spcAft>
                <a:spcPts val="0"/>
              </a:spcAft>
              <a:buSzPts val="1100"/>
              <a:buNone/>
              <a:defRPr sz="1400"/>
            </a:lvl8pPr>
            <a:lvl9pPr lvl="8" rtl="0" algn="ctr">
              <a:lnSpc>
                <a:spcPct val="100000"/>
              </a:lnSpc>
              <a:spcBef>
                <a:spcPts val="0"/>
              </a:spcBef>
              <a:spcAft>
                <a:spcPts val="0"/>
              </a:spcAft>
              <a:buSzPts val="1100"/>
              <a:buNone/>
              <a:defRPr sz="14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Interior title, subhead, and body">
    <p:spTree>
      <p:nvGrpSpPr>
        <p:cNvPr id="662" name="Shape 662"/>
        <p:cNvGrpSpPr/>
        <p:nvPr/>
      </p:nvGrpSpPr>
      <p:grpSpPr>
        <a:xfrm>
          <a:off x="0" y="0"/>
          <a:ext cx="0" cy="0"/>
          <a:chOff x="0" y="0"/>
          <a:chExt cx="0" cy="0"/>
        </a:xfrm>
      </p:grpSpPr>
      <p:sp>
        <p:nvSpPr>
          <p:cNvPr id="663" name="Google Shape;663;p9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64" name="Google Shape;664;p92"/>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65" name="Google Shape;665;p92"/>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66" name="Google Shape;666;p92"/>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67" name="Google Shape;667;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8" name="Google Shape;668;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9" name="Google Shape;669;p92"/>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70" name="Google Shape;670;p92"/>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71" name="Google Shape;671;p92"/>
          <p:cNvSpPr txBox="1"/>
          <p:nvPr>
            <p:ph idx="4" type="body"/>
          </p:nvPr>
        </p:nvSpPr>
        <p:spPr>
          <a:xfrm>
            <a:off x="1828800" y="1714500"/>
            <a:ext cx="5486400" cy="2743200"/>
          </a:xfrm>
          <a:prstGeom prst="rect">
            <a:avLst/>
          </a:prstGeom>
          <a:noFill/>
          <a:ln>
            <a:noFill/>
          </a:ln>
        </p:spPr>
        <p:txBody>
          <a:bodyPr anchorCtr="0" anchor="t" bIns="0" lIns="0" spcFirstLastPara="1" rIns="0" wrap="square" tIns="0">
            <a:noAutofit/>
          </a:bodyPr>
          <a:lstStyle>
            <a:lvl1pPr indent="-298450" lvl="0" marL="457200" rtl="0" algn="l">
              <a:lnSpc>
                <a:spcPct val="140000"/>
              </a:lnSpc>
              <a:spcBef>
                <a:spcPts val="800"/>
              </a:spcBef>
              <a:spcAft>
                <a:spcPts val="0"/>
              </a:spcAft>
              <a:buSzPts val="1100"/>
              <a:buChar char="▸"/>
              <a:defRPr sz="1100"/>
            </a:lvl1pPr>
            <a:lvl2pPr indent="-285750" lvl="1" marL="914400" rtl="0" algn="l">
              <a:lnSpc>
                <a:spcPct val="140000"/>
              </a:lnSpc>
              <a:spcBef>
                <a:spcPts val="800"/>
              </a:spcBef>
              <a:spcAft>
                <a:spcPts val="0"/>
              </a:spcAft>
              <a:buSzPts val="900"/>
              <a:buChar char="･"/>
              <a:defRPr sz="900"/>
            </a:lvl2pPr>
            <a:lvl3pPr indent="-285750" lvl="2" marL="1371600" rtl="0" algn="l">
              <a:lnSpc>
                <a:spcPct val="140000"/>
              </a:lnSpc>
              <a:spcBef>
                <a:spcPts val="800"/>
              </a:spcBef>
              <a:spcAft>
                <a:spcPts val="0"/>
              </a:spcAft>
              <a:buSzPts val="900"/>
              <a:buChar char="･"/>
              <a:defRPr sz="900"/>
            </a:lvl3pPr>
            <a:lvl4pPr indent="-285750" lvl="3" marL="1828800" rtl="0" algn="l">
              <a:lnSpc>
                <a:spcPct val="140000"/>
              </a:lnSpc>
              <a:spcBef>
                <a:spcPts val="800"/>
              </a:spcBef>
              <a:spcAft>
                <a:spcPts val="0"/>
              </a:spcAft>
              <a:buSzPts val="900"/>
              <a:buChar char="･"/>
              <a:defRPr sz="900"/>
            </a:lvl4pPr>
            <a:lvl5pPr indent="-285750" lvl="4" marL="2286000" rtl="0" algn="l">
              <a:lnSpc>
                <a:spcPct val="140000"/>
              </a:lnSpc>
              <a:spcBef>
                <a:spcPts val="800"/>
              </a:spcBef>
              <a:spcAft>
                <a:spcPts val="0"/>
              </a:spcAft>
              <a:buSzPts val="900"/>
              <a:buChar char="･"/>
              <a:defRPr sz="900"/>
            </a:lvl5pPr>
            <a:lvl6pPr indent="-285750" lvl="5" marL="2743200" rtl="0" algn="l">
              <a:lnSpc>
                <a:spcPct val="140000"/>
              </a:lnSpc>
              <a:spcBef>
                <a:spcPts val="800"/>
              </a:spcBef>
              <a:spcAft>
                <a:spcPts val="0"/>
              </a:spcAft>
              <a:buSzPts val="900"/>
              <a:buChar char="･"/>
              <a:defRPr sz="900"/>
            </a:lvl6pPr>
            <a:lvl7pPr indent="-285750" lvl="6" marL="3200400" rtl="0" algn="l">
              <a:lnSpc>
                <a:spcPct val="140000"/>
              </a:lnSpc>
              <a:spcBef>
                <a:spcPts val="800"/>
              </a:spcBef>
              <a:spcAft>
                <a:spcPts val="0"/>
              </a:spcAft>
              <a:buSzPts val="900"/>
              <a:buChar char="･"/>
              <a:defRPr sz="900"/>
            </a:lvl7pPr>
            <a:lvl8pPr indent="-285750" lvl="7" marL="3657600" rtl="0" algn="l">
              <a:lnSpc>
                <a:spcPct val="140000"/>
              </a:lnSpc>
              <a:spcBef>
                <a:spcPts val="800"/>
              </a:spcBef>
              <a:spcAft>
                <a:spcPts val="0"/>
              </a:spcAft>
              <a:buSzPts val="900"/>
              <a:buChar char="･"/>
              <a:defRPr sz="900"/>
            </a:lvl8pPr>
            <a:lvl9pPr indent="-285750" lvl="8" marL="4114800" rtl="0" algn="l">
              <a:lnSpc>
                <a:spcPct val="140000"/>
              </a:lnSpc>
              <a:spcBef>
                <a:spcPts val="800"/>
              </a:spcBef>
              <a:spcAft>
                <a:spcPts val="800"/>
              </a:spcAft>
              <a:buSzPts val="900"/>
              <a:buChar char="･"/>
              <a:defRPr sz="9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Interior title and body">
    <p:spTree>
      <p:nvGrpSpPr>
        <p:cNvPr id="672" name="Shape 672"/>
        <p:cNvGrpSpPr/>
        <p:nvPr/>
      </p:nvGrpSpPr>
      <p:grpSpPr>
        <a:xfrm>
          <a:off x="0" y="0"/>
          <a:ext cx="0" cy="0"/>
          <a:chOff x="0" y="0"/>
          <a:chExt cx="0" cy="0"/>
        </a:xfrm>
      </p:grpSpPr>
      <p:sp>
        <p:nvSpPr>
          <p:cNvPr id="673" name="Google Shape;673;p9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74" name="Google Shape;674;p93"/>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75" name="Google Shape;675;p93"/>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76" name="Google Shape;676;p93"/>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77" name="Google Shape;677;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8" name="Google Shape;678;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79" name="Google Shape;679;p93"/>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80" name="Google Shape;680;p93"/>
          <p:cNvSpPr txBox="1"/>
          <p:nvPr>
            <p:ph idx="3" type="body"/>
          </p:nvPr>
        </p:nvSpPr>
        <p:spPr>
          <a:xfrm>
            <a:off x="1828800" y="1371600"/>
            <a:ext cx="5486400" cy="3086100"/>
          </a:xfrm>
          <a:prstGeom prst="rect">
            <a:avLst/>
          </a:prstGeom>
          <a:noFill/>
          <a:ln>
            <a:noFill/>
          </a:ln>
        </p:spPr>
        <p:txBody>
          <a:bodyPr anchorCtr="0" anchor="t" bIns="0" lIns="0" spcFirstLastPara="1" rIns="0" wrap="square" tIns="0">
            <a:noAutofit/>
          </a:bodyPr>
          <a:lstStyle>
            <a:lvl1pPr indent="-298450" lvl="0" marL="457200" rtl="0" algn="l">
              <a:lnSpc>
                <a:spcPct val="140000"/>
              </a:lnSpc>
              <a:spcBef>
                <a:spcPts val="800"/>
              </a:spcBef>
              <a:spcAft>
                <a:spcPts val="0"/>
              </a:spcAft>
              <a:buSzPts val="1100"/>
              <a:buChar char="▸"/>
              <a:defRPr sz="1100"/>
            </a:lvl1pPr>
            <a:lvl2pPr indent="-285750" lvl="1" marL="914400" rtl="0" algn="l">
              <a:lnSpc>
                <a:spcPct val="140000"/>
              </a:lnSpc>
              <a:spcBef>
                <a:spcPts val="800"/>
              </a:spcBef>
              <a:spcAft>
                <a:spcPts val="0"/>
              </a:spcAft>
              <a:buSzPts val="900"/>
              <a:buChar char="･"/>
              <a:defRPr sz="900"/>
            </a:lvl2pPr>
            <a:lvl3pPr indent="-285750" lvl="2" marL="1371600" rtl="0" algn="l">
              <a:lnSpc>
                <a:spcPct val="140000"/>
              </a:lnSpc>
              <a:spcBef>
                <a:spcPts val="800"/>
              </a:spcBef>
              <a:spcAft>
                <a:spcPts val="0"/>
              </a:spcAft>
              <a:buSzPts val="900"/>
              <a:buChar char="･"/>
              <a:defRPr sz="900"/>
            </a:lvl3pPr>
            <a:lvl4pPr indent="-285750" lvl="3" marL="1828800" rtl="0" algn="l">
              <a:lnSpc>
                <a:spcPct val="140000"/>
              </a:lnSpc>
              <a:spcBef>
                <a:spcPts val="800"/>
              </a:spcBef>
              <a:spcAft>
                <a:spcPts val="0"/>
              </a:spcAft>
              <a:buSzPts val="900"/>
              <a:buChar char="･"/>
              <a:defRPr sz="900"/>
            </a:lvl4pPr>
            <a:lvl5pPr indent="-285750" lvl="4" marL="2286000" rtl="0" algn="l">
              <a:lnSpc>
                <a:spcPct val="140000"/>
              </a:lnSpc>
              <a:spcBef>
                <a:spcPts val="800"/>
              </a:spcBef>
              <a:spcAft>
                <a:spcPts val="0"/>
              </a:spcAft>
              <a:buSzPts val="900"/>
              <a:buChar char="･"/>
              <a:defRPr sz="900"/>
            </a:lvl5pPr>
            <a:lvl6pPr indent="-285750" lvl="5" marL="2743200" rtl="0" algn="l">
              <a:lnSpc>
                <a:spcPct val="140000"/>
              </a:lnSpc>
              <a:spcBef>
                <a:spcPts val="800"/>
              </a:spcBef>
              <a:spcAft>
                <a:spcPts val="0"/>
              </a:spcAft>
              <a:buSzPts val="900"/>
              <a:buChar char="･"/>
              <a:defRPr sz="900"/>
            </a:lvl6pPr>
            <a:lvl7pPr indent="-285750" lvl="6" marL="3200400" rtl="0" algn="l">
              <a:lnSpc>
                <a:spcPct val="140000"/>
              </a:lnSpc>
              <a:spcBef>
                <a:spcPts val="800"/>
              </a:spcBef>
              <a:spcAft>
                <a:spcPts val="0"/>
              </a:spcAft>
              <a:buSzPts val="900"/>
              <a:buChar char="･"/>
              <a:defRPr sz="900"/>
            </a:lvl7pPr>
            <a:lvl8pPr indent="-285750" lvl="7" marL="3657600" rtl="0" algn="l">
              <a:lnSpc>
                <a:spcPct val="140000"/>
              </a:lnSpc>
              <a:spcBef>
                <a:spcPts val="800"/>
              </a:spcBef>
              <a:spcAft>
                <a:spcPts val="0"/>
              </a:spcAft>
              <a:buSzPts val="900"/>
              <a:buChar char="･"/>
              <a:defRPr sz="900"/>
            </a:lvl8pPr>
            <a:lvl9pPr indent="-285750" lvl="8" marL="4114800" rtl="0" algn="l">
              <a:lnSpc>
                <a:spcPct val="140000"/>
              </a:lnSpc>
              <a:spcBef>
                <a:spcPts val="800"/>
              </a:spcBef>
              <a:spcAft>
                <a:spcPts val="800"/>
              </a:spcAft>
              <a:buSzPts val="900"/>
              <a:buChar char="･"/>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74" name="Shape 74"/>
        <p:cNvGrpSpPr/>
        <p:nvPr/>
      </p:nvGrpSpPr>
      <p:grpSpPr>
        <a:xfrm>
          <a:off x="0" y="0"/>
          <a:ext cx="0" cy="0"/>
          <a:chOff x="0" y="0"/>
          <a:chExt cx="0" cy="0"/>
        </a:xfrm>
      </p:grpSpPr>
      <p:sp>
        <p:nvSpPr>
          <p:cNvPr id="75" name="Google Shape;75;p1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0"/>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7" name="Google Shape;77;p10"/>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8" name="Google Shape;78;p10"/>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9" name="Google Shape;79;p10"/>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80" name="Google Shape;80;p10"/>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81" name="Google Shape;81;p10"/>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82" name="Google Shape;82;p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83" name="Google Shape;83;p10"/>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Interior body">
    <p:spTree>
      <p:nvGrpSpPr>
        <p:cNvPr id="681" name="Shape 681"/>
        <p:cNvGrpSpPr/>
        <p:nvPr/>
      </p:nvGrpSpPr>
      <p:grpSpPr>
        <a:xfrm>
          <a:off x="0" y="0"/>
          <a:ext cx="0" cy="0"/>
          <a:chOff x="0" y="0"/>
          <a:chExt cx="0" cy="0"/>
        </a:xfrm>
      </p:grpSpPr>
      <p:sp>
        <p:nvSpPr>
          <p:cNvPr id="682" name="Google Shape;682;p9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83" name="Google Shape;683;p94"/>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84" name="Google Shape;684;p94"/>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85" name="Google Shape;685;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6" name="Google Shape;686;p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87" name="Google Shape;687;p94"/>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88" name="Google Shape;688;p94"/>
          <p:cNvSpPr txBox="1"/>
          <p:nvPr>
            <p:ph idx="3" type="body"/>
          </p:nvPr>
        </p:nvSpPr>
        <p:spPr>
          <a:xfrm>
            <a:off x="1828800" y="664950"/>
            <a:ext cx="5486400" cy="3600600"/>
          </a:xfrm>
          <a:prstGeom prst="rect">
            <a:avLst/>
          </a:prstGeom>
          <a:noFill/>
          <a:ln>
            <a:noFill/>
          </a:ln>
        </p:spPr>
        <p:txBody>
          <a:bodyPr anchorCtr="0" anchor="ctr" bIns="0" lIns="0" spcFirstLastPara="1" rIns="0" wrap="square" tIns="0">
            <a:noAutofit/>
          </a:bodyPr>
          <a:lstStyle>
            <a:lvl1pPr indent="-298450" lvl="0" marL="457200" rtl="0" algn="l">
              <a:lnSpc>
                <a:spcPct val="140000"/>
              </a:lnSpc>
              <a:spcBef>
                <a:spcPts val="800"/>
              </a:spcBef>
              <a:spcAft>
                <a:spcPts val="0"/>
              </a:spcAft>
              <a:buSzPts val="1100"/>
              <a:buChar char="▸"/>
              <a:defRPr sz="1100"/>
            </a:lvl1pPr>
            <a:lvl2pPr indent="-285750" lvl="1" marL="914400" rtl="0" algn="l">
              <a:lnSpc>
                <a:spcPct val="140000"/>
              </a:lnSpc>
              <a:spcBef>
                <a:spcPts val="800"/>
              </a:spcBef>
              <a:spcAft>
                <a:spcPts val="0"/>
              </a:spcAft>
              <a:buSzPts val="900"/>
              <a:buChar char="･"/>
              <a:defRPr sz="900"/>
            </a:lvl2pPr>
            <a:lvl3pPr indent="-285750" lvl="2" marL="1371600" rtl="0" algn="l">
              <a:lnSpc>
                <a:spcPct val="140000"/>
              </a:lnSpc>
              <a:spcBef>
                <a:spcPts val="800"/>
              </a:spcBef>
              <a:spcAft>
                <a:spcPts val="0"/>
              </a:spcAft>
              <a:buSzPts val="900"/>
              <a:buChar char="･"/>
              <a:defRPr sz="900"/>
            </a:lvl3pPr>
            <a:lvl4pPr indent="-285750" lvl="3" marL="1828800" rtl="0" algn="l">
              <a:lnSpc>
                <a:spcPct val="140000"/>
              </a:lnSpc>
              <a:spcBef>
                <a:spcPts val="800"/>
              </a:spcBef>
              <a:spcAft>
                <a:spcPts val="0"/>
              </a:spcAft>
              <a:buSzPts val="900"/>
              <a:buChar char="･"/>
              <a:defRPr sz="900"/>
            </a:lvl4pPr>
            <a:lvl5pPr indent="-285750" lvl="4" marL="2286000" rtl="0" algn="l">
              <a:lnSpc>
                <a:spcPct val="140000"/>
              </a:lnSpc>
              <a:spcBef>
                <a:spcPts val="800"/>
              </a:spcBef>
              <a:spcAft>
                <a:spcPts val="0"/>
              </a:spcAft>
              <a:buSzPts val="900"/>
              <a:buChar char="･"/>
              <a:defRPr sz="900"/>
            </a:lvl5pPr>
            <a:lvl6pPr indent="-285750" lvl="5" marL="2743200" rtl="0" algn="l">
              <a:lnSpc>
                <a:spcPct val="140000"/>
              </a:lnSpc>
              <a:spcBef>
                <a:spcPts val="800"/>
              </a:spcBef>
              <a:spcAft>
                <a:spcPts val="0"/>
              </a:spcAft>
              <a:buSzPts val="900"/>
              <a:buChar char="･"/>
              <a:defRPr sz="900"/>
            </a:lvl6pPr>
            <a:lvl7pPr indent="-285750" lvl="6" marL="3200400" rtl="0" algn="l">
              <a:lnSpc>
                <a:spcPct val="140000"/>
              </a:lnSpc>
              <a:spcBef>
                <a:spcPts val="800"/>
              </a:spcBef>
              <a:spcAft>
                <a:spcPts val="0"/>
              </a:spcAft>
              <a:buSzPts val="900"/>
              <a:buChar char="･"/>
              <a:defRPr sz="900"/>
            </a:lvl7pPr>
            <a:lvl8pPr indent="-285750" lvl="7" marL="3657600" rtl="0" algn="l">
              <a:lnSpc>
                <a:spcPct val="140000"/>
              </a:lnSpc>
              <a:spcBef>
                <a:spcPts val="800"/>
              </a:spcBef>
              <a:spcAft>
                <a:spcPts val="0"/>
              </a:spcAft>
              <a:buSzPts val="900"/>
              <a:buChar char="･"/>
              <a:defRPr sz="900"/>
            </a:lvl8pPr>
            <a:lvl9pPr indent="-285750" lvl="8" marL="4114800" rtl="0" algn="l">
              <a:lnSpc>
                <a:spcPct val="140000"/>
              </a:lnSpc>
              <a:spcBef>
                <a:spcPts val="800"/>
              </a:spcBef>
              <a:spcAft>
                <a:spcPts val="800"/>
              </a:spcAft>
              <a:buSzPts val="900"/>
              <a:buChar char="･"/>
              <a:defRPr sz="9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Interior title and two column body">
    <p:spTree>
      <p:nvGrpSpPr>
        <p:cNvPr id="689" name="Shape 689"/>
        <p:cNvGrpSpPr/>
        <p:nvPr/>
      </p:nvGrpSpPr>
      <p:grpSpPr>
        <a:xfrm>
          <a:off x="0" y="0"/>
          <a:ext cx="0" cy="0"/>
          <a:chOff x="0" y="0"/>
          <a:chExt cx="0" cy="0"/>
        </a:xfrm>
      </p:grpSpPr>
      <p:sp>
        <p:nvSpPr>
          <p:cNvPr id="690" name="Google Shape;690;p9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691" name="Google Shape;691;p95"/>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692" name="Google Shape;692;p95"/>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693" name="Google Shape;693;p95"/>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694" name="Google Shape;694;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5" name="Google Shape;695;p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96" name="Google Shape;696;p95"/>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697" name="Google Shape;697;p95"/>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698" name="Google Shape;698;p95"/>
          <p:cNvSpPr txBox="1"/>
          <p:nvPr>
            <p:ph idx="4" type="body"/>
          </p:nvPr>
        </p:nvSpPr>
        <p:spPr>
          <a:xfrm>
            <a:off x="663844" y="1718383"/>
            <a:ext cx="3703200" cy="2795400"/>
          </a:xfrm>
          <a:prstGeom prst="rect">
            <a:avLst/>
          </a:prstGeom>
          <a:noFill/>
          <a:ln>
            <a:noFill/>
          </a:ln>
        </p:spPr>
        <p:txBody>
          <a:bodyPr anchorCtr="0" anchor="t" bIns="0" lIns="0" spcFirstLastPara="1" rIns="0" wrap="square" tIns="0">
            <a:noAutofit/>
          </a:bodyPr>
          <a:lstStyle>
            <a:lvl1pPr indent="-298450" lvl="0" marL="457200" rtl="0" algn="l">
              <a:lnSpc>
                <a:spcPct val="140000"/>
              </a:lnSpc>
              <a:spcBef>
                <a:spcPts val="800"/>
              </a:spcBef>
              <a:spcAft>
                <a:spcPts val="0"/>
              </a:spcAft>
              <a:buSzPts val="1100"/>
              <a:buChar char="▸"/>
              <a:defRPr sz="1100"/>
            </a:lvl1pPr>
            <a:lvl2pPr indent="-285750" lvl="1" marL="914400" rtl="0" algn="l">
              <a:lnSpc>
                <a:spcPct val="140000"/>
              </a:lnSpc>
              <a:spcBef>
                <a:spcPts val="800"/>
              </a:spcBef>
              <a:spcAft>
                <a:spcPts val="0"/>
              </a:spcAft>
              <a:buSzPts val="900"/>
              <a:buChar char="･"/>
              <a:defRPr sz="900"/>
            </a:lvl2pPr>
            <a:lvl3pPr indent="-285750" lvl="2" marL="1371600" rtl="0" algn="l">
              <a:lnSpc>
                <a:spcPct val="140000"/>
              </a:lnSpc>
              <a:spcBef>
                <a:spcPts val="800"/>
              </a:spcBef>
              <a:spcAft>
                <a:spcPts val="0"/>
              </a:spcAft>
              <a:buSzPts val="900"/>
              <a:buChar char="･"/>
              <a:defRPr sz="900"/>
            </a:lvl3pPr>
            <a:lvl4pPr indent="-285750" lvl="3" marL="1828800" rtl="0" algn="l">
              <a:lnSpc>
                <a:spcPct val="140000"/>
              </a:lnSpc>
              <a:spcBef>
                <a:spcPts val="800"/>
              </a:spcBef>
              <a:spcAft>
                <a:spcPts val="0"/>
              </a:spcAft>
              <a:buSzPts val="900"/>
              <a:buChar char="･"/>
              <a:defRPr sz="900"/>
            </a:lvl4pPr>
            <a:lvl5pPr indent="-285750" lvl="4" marL="2286000" rtl="0" algn="l">
              <a:lnSpc>
                <a:spcPct val="140000"/>
              </a:lnSpc>
              <a:spcBef>
                <a:spcPts val="800"/>
              </a:spcBef>
              <a:spcAft>
                <a:spcPts val="0"/>
              </a:spcAft>
              <a:buSzPts val="900"/>
              <a:buChar char="･"/>
              <a:defRPr sz="900"/>
            </a:lvl5pPr>
            <a:lvl6pPr indent="-285750" lvl="5" marL="2743200" rtl="0" algn="l">
              <a:lnSpc>
                <a:spcPct val="140000"/>
              </a:lnSpc>
              <a:spcBef>
                <a:spcPts val="800"/>
              </a:spcBef>
              <a:spcAft>
                <a:spcPts val="0"/>
              </a:spcAft>
              <a:buSzPts val="900"/>
              <a:buChar char="･"/>
              <a:defRPr sz="900"/>
            </a:lvl6pPr>
            <a:lvl7pPr indent="-285750" lvl="6" marL="3200400" rtl="0" algn="l">
              <a:lnSpc>
                <a:spcPct val="140000"/>
              </a:lnSpc>
              <a:spcBef>
                <a:spcPts val="800"/>
              </a:spcBef>
              <a:spcAft>
                <a:spcPts val="0"/>
              </a:spcAft>
              <a:buSzPts val="900"/>
              <a:buChar char="･"/>
              <a:defRPr sz="900"/>
            </a:lvl7pPr>
            <a:lvl8pPr indent="-285750" lvl="7" marL="3657600" rtl="0" algn="l">
              <a:lnSpc>
                <a:spcPct val="140000"/>
              </a:lnSpc>
              <a:spcBef>
                <a:spcPts val="800"/>
              </a:spcBef>
              <a:spcAft>
                <a:spcPts val="0"/>
              </a:spcAft>
              <a:buSzPts val="900"/>
              <a:buChar char="･"/>
              <a:defRPr sz="900"/>
            </a:lvl8pPr>
            <a:lvl9pPr indent="-285750" lvl="8" marL="4114800" rtl="0" algn="l">
              <a:lnSpc>
                <a:spcPct val="140000"/>
              </a:lnSpc>
              <a:spcBef>
                <a:spcPts val="800"/>
              </a:spcBef>
              <a:spcAft>
                <a:spcPts val="800"/>
              </a:spcAft>
              <a:buSzPts val="900"/>
              <a:buChar char="･"/>
              <a:defRPr sz="900"/>
            </a:lvl9pPr>
          </a:lstStyle>
          <a:p/>
        </p:txBody>
      </p:sp>
      <p:sp>
        <p:nvSpPr>
          <p:cNvPr id="699" name="Google Shape;699;p95"/>
          <p:cNvSpPr txBox="1"/>
          <p:nvPr>
            <p:ph idx="5" type="body"/>
          </p:nvPr>
        </p:nvSpPr>
        <p:spPr>
          <a:xfrm>
            <a:off x="4777069" y="1718381"/>
            <a:ext cx="3703200" cy="2795400"/>
          </a:xfrm>
          <a:prstGeom prst="rect">
            <a:avLst/>
          </a:prstGeom>
          <a:noFill/>
          <a:ln>
            <a:noFill/>
          </a:ln>
        </p:spPr>
        <p:txBody>
          <a:bodyPr anchorCtr="0" anchor="t" bIns="0" lIns="0" spcFirstLastPara="1" rIns="0" wrap="square" tIns="0">
            <a:noAutofit/>
          </a:bodyPr>
          <a:lstStyle>
            <a:lvl1pPr indent="-298450" lvl="0" marL="457200" rtl="0" algn="l">
              <a:lnSpc>
                <a:spcPct val="140000"/>
              </a:lnSpc>
              <a:spcBef>
                <a:spcPts val="800"/>
              </a:spcBef>
              <a:spcAft>
                <a:spcPts val="0"/>
              </a:spcAft>
              <a:buSzPts val="1100"/>
              <a:buChar char="▸"/>
              <a:defRPr sz="1100"/>
            </a:lvl1pPr>
            <a:lvl2pPr indent="-285750" lvl="1" marL="914400" rtl="0" algn="l">
              <a:lnSpc>
                <a:spcPct val="140000"/>
              </a:lnSpc>
              <a:spcBef>
                <a:spcPts val="800"/>
              </a:spcBef>
              <a:spcAft>
                <a:spcPts val="0"/>
              </a:spcAft>
              <a:buSzPts val="900"/>
              <a:buChar char="･"/>
              <a:defRPr sz="900"/>
            </a:lvl2pPr>
            <a:lvl3pPr indent="-285750" lvl="2" marL="1371600" rtl="0" algn="l">
              <a:lnSpc>
                <a:spcPct val="140000"/>
              </a:lnSpc>
              <a:spcBef>
                <a:spcPts val="800"/>
              </a:spcBef>
              <a:spcAft>
                <a:spcPts val="0"/>
              </a:spcAft>
              <a:buSzPts val="900"/>
              <a:buChar char="･"/>
              <a:defRPr sz="900"/>
            </a:lvl3pPr>
            <a:lvl4pPr indent="-285750" lvl="3" marL="1828800" rtl="0" algn="l">
              <a:lnSpc>
                <a:spcPct val="140000"/>
              </a:lnSpc>
              <a:spcBef>
                <a:spcPts val="800"/>
              </a:spcBef>
              <a:spcAft>
                <a:spcPts val="0"/>
              </a:spcAft>
              <a:buSzPts val="900"/>
              <a:buChar char="･"/>
              <a:defRPr sz="900"/>
            </a:lvl4pPr>
            <a:lvl5pPr indent="-285750" lvl="4" marL="2286000" rtl="0" algn="l">
              <a:lnSpc>
                <a:spcPct val="140000"/>
              </a:lnSpc>
              <a:spcBef>
                <a:spcPts val="800"/>
              </a:spcBef>
              <a:spcAft>
                <a:spcPts val="0"/>
              </a:spcAft>
              <a:buSzPts val="900"/>
              <a:buChar char="･"/>
              <a:defRPr sz="900"/>
            </a:lvl5pPr>
            <a:lvl6pPr indent="-285750" lvl="5" marL="2743200" rtl="0" algn="l">
              <a:lnSpc>
                <a:spcPct val="140000"/>
              </a:lnSpc>
              <a:spcBef>
                <a:spcPts val="800"/>
              </a:spcBef>
              <a:spcAft>
                <a:spcPts val="0"/>
              </a:spcAft>
              <a:buSzPts val="900"/>
              <a:buChar char="･"/>
              <a:defRPr sz="900"/>
            </a:lvl6pPr>
            <a:lvl7pPr indent="-285750" lvl="6" marL="3200400" rtl="0" algn="l">
              <a:lnSpc>
                <a:spcPct val="140000"/>
              </a:lnSpc>
              <a:spcBef>
                <a:spcPts val="800"/>
              </a:spcBef>
              <a:spcAft>
                <a:spcPts val="0"/>
              </a:spcAft>
              <a:buSzPts val="900"/>
              <a:buChar char="･"/>
              <a:defRPr sz="900"/>
            </a:lvl7pPr>
            <a:lvl8pPr indent="-285750" lvl="7" marL="3657600" rtl="0" algn="l">
              <a:lnSpc>
                <a:spcPct val="140000"/>
              </a:lnSpc>
              <a:spcBef>
                <a:spcPts val="800"/>
              </a:spcBef>
              <a:spcAft>
                <a:spcPts val="0"/>
              </a:spcAft>
              <a:buSzPts val="900"/>
              <a:buChar char="･"/>
              <a:defRPr sz="900"/>
            </a:lvl8pPr>
            <a:lvl9pPr indent="-285750" lvl="8" marL="4114800" rtl="0" algn="l">
              <a:lnSpc>
                <a:spcPct val="140000"/>
              </a:lnSpc>
              <a:spcBef>
                <a:spcPts val="800"/>
              </a:spcBef>
              <a:spcAft>
                <a:spcPts val="800"/>
              </a:spcAft>
              <a:buSzPts val="900"/>
              <a:buChar char="･"/>
              <a:defRPr sz="9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Interior timeline vertical">
    <p:spTree>
      <p:nvGrpSpPr>
        <p:cNvPr id="700" name="Shape 700"/>
        <p:cNvGrpSpPr/>
        <p:nvPr/>
      </p:nvGrpSpPr>
      <p:grpSpPr>
        <a:xfrm>
          <a:off x="0" y="0"/>
          <a:ext cx="0" cy="0"/>
          <a:chOff x="0" y="0"/>
          <a:chExt cx="0" cy="0"/>
        </a:xfrm>
      </p:grpSpPr>
      <p:sp>
        <p:nvSpPr>
          <p:cNvPr id="701" name="Google Shape;701;p9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02" name="Google Shape;702;p96"/>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03" name="Google Shape;703;p96"/>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04" name="Google Shape;704;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5" name="Google Shape;705;p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06" name="Google Shape;706;p96"/>
          <p:cNvSpPr txBox="1"/>
          <p:nvPr>
            <p:ph idx="2"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707" name="Google Shape;707;p96"/>
          <p:cNvCxnSpPr/>
          <p:nvPr/>
        </p:nvCxnSpPr>
        <p:spPr>
          <a:xfrm>
            <a:off x="3109811" y="-5512"/>
            <a:ext cx="0" cy="5154600"/>
          </a:xfrm>
          <a:prstGeom prst="straightConnector1">
            <a:avLst/>
          </a:prstGeom>
          <a:noFill/>
          <a:ln cap="flat" cmpd="sng" w="28575">
            <a:solidFill>
              <a:srgbClr val="D5D5D5"/>
            </a:solidFill>
            <a:prstDash val="solid"/>
            <a:round/>
            <a:headEnd len="sm" w="sm" type="none"/>
            <a:tailEnd len="sm" w="sm" type="none"/>
          </a:ln>
        </p:spPr>
      </p:cxnSp>
      <p:sp>
        <p:nvSpPr>
          <p:cNvPr id="708" name="Google Shape;708;p96"/>
          <p:cNvSpPr txBox="1"/>
          <p:nvPr>
            <p:ph idx="3" type="subTitle"/>
          </p:nvPr>
        </p:nvSpPr>
        <p:spPr>
          <a:xfrm>
            <a:off x="3350831" y="1374657"/>
            <a:ext cx="3836700" cy="4842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0"/>
              </a:spcBef>
              <a:spcAft>
                <a:spcPts val="0"/>
              </a:spcAft>
              <a:buSzPts val="1100"/>
              <a:buNone/>
              <a:defRPr sz="1100"/>
            </a:lvl2pPr>
            <a:lvl3pPr lvl="2" rtl="0" algn="l">
              <a:lnSpc>
                <a:spcPct val="140000"/>
              </a:lnSpc>
              <a:spcBef>
                <a:spcPts val="0"/>
              </a:spcBef>
              <a:spcAft>
                <a:spcPts val="0"/>
              </a:spcAft>
              <a:buSzPts val="1100"/>
              <a:buNone/>
              <a:defRPr sz="1100"/>
            </a:lvl3pPr>
            <a:lvl4pPr lvl="3" rtl="0" algn="l">
              <a:lnSpc>
                <a:spcPct val="140000"/>
              </a:lnSpc>
              <a:spcBef>
                <a:spcPts val="0"/>
              </a:spcBef>
              <a:spcAft>
                <a:spcPts val="0"/>
              </a:spcAft>
              <a:buSzPts val="1100"/>
              <a:buNone/>
              <a:defRPr sz="1100"/>
            </a:lvl4pPr>
            <a:lvl5pPr lvl="4" rtl="0" algn="l">
              <a:lnSpc>
                <a:spcPct val="140000"/>
              </a:lnSpc>
              <a:spcBef>
                <a:spcPts val="0"/>
              </a:spcBef>
              <a:spcAft>
                <a:spcPts val="0"/>
              </a:spcAft>
              <a:buSzPts val="1100"/>
              <a:buNone/>
              <a:defRPr sz="1100"/>
            </a:lvl5pPr>
            <a:lvl6pPr lvl="5" rtl="0" algn="l">
              <a:lnSpc>
                <a:spcPct val="140000"/>
              </a:lnSpc>
              <a:spcBef>
                <a:spcPts val="0"/>
              </a:spcBef>
              <a:spcAft>
                <a:spcPts val="0"/>
              </a:spcAft>
              <a:buSzPts val="1100"/>
              <a:buNone/>
              <a:defRPr sz="1100"/>
            </a:lvl6pPr>
            <a:lvl7pPr lvl="6" rtl="0" algn="l">
              <a:lnSpc>
                <a:spcPct val="140000"/>
              </a:lnSpc>
              <a:spcBef>
                <a:spcPts val="0"/>
              </a:spcBef>
              <a:spcAft>
                <a:spcPts val="0"/>
              </a:spcAft>
              <a:buSzPts val="1100"/>
              <a:buNone/>
              <a:defRPr sz="1100"/>
            </a:lvl7pPr>
            <a:lvl8pPr lvl="7" rtl="0" algn="l">
              <a:lnSpc>
                <a:spcPct val="140000"/>
              </a:lnSpc>
              <a:spcBef>
                <a:spcPts val="0"/>
              </a:spcBef>
              <a:spcAft>
                <a:spcPts val="0"/>
              </a:spcAft>
              <a:buSzPts val="1100"/>
              <a:buNone/>
              <a:defRPr sz="1100"/>
            </a:lvl8pPr>
            <a:lvl9pPr lvl="8" rtl="0" algn="l">
              <a:lnSpc>
                <a:spcPct val="140000"/>
              </a:lnSpc>
              <a:spcBef>
                <a:spcPts val="0"/>
              </a:spcBef>
              <a:spcAft>
                <a:spcPts val="0"/>
              </a:spcAft>
              <a:buSzPts val="1100"/>
              <a:buNone/>
              <a:defRPr sz="1100"/>
            </a:lvl9pPr>
          </a:lstStyle>
          <a:p/>
        </p:txBody>
      </p:sp>
      <p:sp>
        <p:nvSpPr>
          <p:cNvPr id="709" name="Google Shape;709;p96"/>
          <p:cNvSpPr txBox="1"/>
          <p:nvPr>
            <p:ph idx="4" type="subTitle"/>
          </p:nvPr>
        </p:nvSpPr>
        <p:spPr>
          <a:xfrm>
            <a:off x="3350831" y="1080975"/>
            <a:ext cx="3404100" cy="2241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200"/>
              <a:buNone/>
              <a:defRPr>
                <a:latin typeface="Red Hat Text Medium"/>
                <a:ea typeface="Red Hat Text Medium"/>
                <a:cs typeface="Red Hat Text Medium"/>
                <a:sym typeface="Red Hat Text Medium"/>
              </a:defRPr>
            </a:lvl1pPr>
            <a:lvl2pPr lvl="1" rtl="0" algn="l">
              <a:lnSpc>
                <a:spcPct val="100000"/>
              </a:lnSpc>
              <a:spcBef>
                <a:spcPts val="0"/>
              </a:spcBef>
              <a:spcAft>
                <a:spcPts val="0"/>
              </a:spcAft>
              <a:buSzPts val="1100"/>
              <a:buNone/>
              <a:defRPr>
                <a:latin typeface="Red Hat Text Medium"/>
                <a:ea typeface="Red Hat Text Medium"/>
                <a:cs typeface="Red Hat Text Medium"/>
                <a:sym typeface="Red Hat Text Medium"/>
              </a:defRPr>
            </a:lvl2pPr>
            <a:lvl3pPr lvl="2" rtl="0" algn="l">
              <a:lnSpc>
                <a:spcPct val="100000"/>
              </a:lnSpc>
              <a:spcBef>
                <a:spcPts val="0"/>
              </a:spcBef>
              <a:spcAft>
                <a:spcPts val="0"/>
              </a:spcAft>
              <a:buSzPts val="1100"/>
              <a:buNone/>
              <a:defRPr>
                <a:latin typeface="Red Hat Text Medium"/>
                <a:ea typeface="Red Hat Text Medium"/>
                <a:cs typeface="Red Hat Text Medium"/>
                <a:sym typeface="Red Hat Text Medium"/>
              </a:defRPr>
            </a:lvl3pPr>
            <a:lvl4pPr lvl="3" rtl="0" algn="l">
              <a:lnSpc>
                <a:spcPct val="100000"/>
              </a:lnSpc>
              <a:spcBef>
                <a:spcPts val="0"/>
              </a:spcBef>
              <a:spcAft>
                <a:spcPts val="0"/>
              </a:spcAft>
              <a:buSzPts val="1100"/>
              <a:buNone/>
              <a:defRPr>
                <a:latin typeface="Red Hat Text Medium"/>
                <a:ea typeface="Red Hat Text Medium"/>
                <a:cs typeface="Red Hat Text Medium"/>
                <a:sym typeface="Red Hat Text Medium"/>
              </a:defRPr>
            </a:lvl4pPr>
            <a:lvl5pPr lvl="4" rtl="0" algn="l">
              <a:lnSpc>
                <a:spcPct val="100000"/>
              </a:lnSpc>
              <a:spcBef>
                <a:spcPts val="0"/>
              </a:spcBef>
              <a:spcAft>
                <a:spcPts val="0"/>
              </a:spcAft>
              <a:buSzPts val="1100"/>
              <a:buNone/>
              <a:defRPr>
                <a:latin typeface="Red Hat Text Medium"/>
                <a:ea typeface="Red Hat Text Medium"/>
                <a:cs typeface="Red Hat Text Medium"/>
                <a:sym typeface="Red Hat Text Medium"/>
              </a:defRPr>
            </a:lvl5pPr>
            <a:lvl6pPr lvl="5" rtl="0" algn="l">
              <a:lnSpc>
                <a:spcPct val="100000"/>
              </a:lnSpc>
              <a:spcBef>
                <a:spcPts val="0"/>
              </a:spcBef>
              <a:spcAft>
                <a:spcPts val="0"/>
              </a:spcAft>
              <a:buSzPts val="1100"/>
              <a:buNone/>
              <a:defRPr>
                <a:latin typeface="Red Hat Text Medium"/>
                <a:ea typeface="Red Hat Text Medium"/>
                <a:cs typeface="Red Hat Text Medium"/>
                <a:sym typeface="Red Hat Text Medium"/>
              </a:defRPr>
            </a:lvl6pPr>
            <a:lvl7pPr lvl="6" rtl="0" algn="l">
              <a:lnSpc>
                <a:spcPct val="100000"/>
              </a:lnSpc>
              <a:spcBef>
                <a:spcPts val="0"/>
              </a:spcBef>
              <a:spcAft>
                <a:spcPts val="0"/>
              </a:spcAft>
              <a:buSzPts val="1100"/>
              <a:buNone/>
              <a:defRPr>
                <a:latin typeface="Red Hat Text Medium"/>
                <a:ea typeface="Red Hat Text Medium"/>
                <a:cs typeface="Red Hat Text Medium"/>
                <a:sym typeface="Red Hat Text Medium"/>
              </a:defRPr>
            </a:lvl7pPr>
            <a:lvl8pPr lvl="7" rtl="0" algn="l">
              <a:lnSpc>
                <a:spcPct val="100000"/>
              </a:lnSpc>
              <a:spcBef>
                <a:spcPts val="0"/>
              </a:spcBef>
              <a:spcAft>
                <a:spcPts val="0"/>
              </a:spcAft>
              <a:buSzPts val="1100"/>
              <a:buNone/>
              <a:defRPr>
                <a:latin typeface="Red Hat Text Medium"/>
                <a:ea typeface="Red Hat Text Medium"/>
                <a:cs typeface="Red Hat Text Medium"/>
                <a:sym typeface="Red Hat Text Medium"/>
              </a:defRPr>
            </a:lvl8pPr>
            <a:lvl9pPr lvl="8" rtl="0" algn="l">
              <a:lnSpc>
                <a:spcPct val="100000"/>
              </a:lnSpc>
              <a:spcBef>
                <a:spcPts val="0"/>
              </a:spcBef>
              <a:spcAft>
                <a:spcPts val="0"/>
              </a:spcAft>
              <a:buSzPts val="1100"/>
              <a:buNone/>
              <a:defRPr>
                <a:latin typeface="Red Hat Text Medium"/>
                <a:ea typeface="Red Hat Text Medium"/>
                <a:cs typeface="Red Hat Text Medium"/>
                <a:sym typeface="Red Hat Text Medium"/>
              </a:defRPr>
            </a:lvl9pPr>
          </a:lstStyle>
          <a:p/>
        </p:txBody>
      </p:sp>
      <p:sp>
        <p:nvSpPr>
          <p:cNvPr id="710" name="Google Shape;710;p96"/>
          <p:cNvSpPr txBox="1"/>
          <p:nvPr>
            <p:ph idx="5" type="subTitle"/>
          </p:nvPr>
        </p:nvSpPr>
        <p:spPr>
          <a:xfrm>
            <a:off x="2521875" y="1374657"/>
            <a:ext cx="517500" cy="1761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0"/>
              </a:spcBef>
              <a:spcAft>
                <a:spcPts val="0"/>
              </a:spcAft>
              <a:buSzPts val="1100"/>
              <a:buNone/>
              <a:defRPr sz="1100"/>
            </a:lvl2pPr>
            <a:lvl3pPr lvl="2" rtl="0" algn="ctr">
              <a:lnSpc>
                <a:spcPct val="140000"/>
              </a:lnSpc>
              <a:spcBef>
                <a:spcPts val="0"/>
              </a:spcBef>
              <a:spcAft>
                <a:spcPts val="0"/>
              </a:spcAft>
              <a:buSzPts val="1100"/>
              <a:buNone/>
              <a:defRPr sz="1100"/>
            </a:lvl3pPr>
            <a:lvl4pPr lvl="3" rtl="0" algn="ctr">
              <a:lnSpc>
                <a:spcPct val="140000"/>
              </a:lnSpc>
              <a:spcBef>
                <a:spcPts val="0"/>
              </a:spcBef>
              <a:spcAft>
                <a:spcPts val="0"/>
              </a:spcAft>
              <a:buSzPts val="1100"/>
              <a:buNone/>
              <a:defRPr sz="1100"/>
            </a:lvl4pPr>
            <a:lvl5pPr lvl="4" rtl="0" algn="ctr">
              <a:lnSpc>
                <a:spcPct val="140000"/>
              </a:lnSpc>
              <a:spcBef>
                <a:spcPts val="0"/>
              </a:spcBef>
              <a:spcAft>
                <a:spcPts val="0"/>
              </a:spcAft>
              <a:buSzPts val="1100"/>
              <a:buNone/>
              <a:defRPr sz="1100"/>
            </a:lvl5pPr>
            <a:lvl6pPr lvl="5" rtl="0" algn="ctr">
              <a:lnSpc>
                <a:spcPct val="140000"/>
              </a:lnSpc>
              <a:spcBef>
                <a:spcPts val="0"/>
              </a:spcBef>
              <a:spcAft>
                <a:spcPts val="0"/>
              </a:spcAft>
              <a:buSzPts val="1100"/>
              <a:buNone/>
              <a:defRPr sz="1100"/>
            </a:lvl6pPr>
            <a:lvl7pPr lvl="6" rtl="0" algn="ctr">
              <a:lnSpc>
                <a:spcPct val="140000"/>
              </a:lnSpc>
              <a:spcBef>
                <a:spcPts val="0"/>
              </a:spcBef>
              <a:spcAft>
                <a:spcPts val="0"/>
              </a:spcAft>
              <a:buSzPts val="1100"/>
              <a:buNone/>
              <a:defRPr sz="1100"/>
            </a:lvl7pPr>
            <a:lvl8pPr lvl="7" rtl="0" algn="ctr">
              <a:lnSpc>
                <a:spcPct val="140000"/>
              </a:lnSpc>
              <a:spcBef>
                <a:spcPts val="0"/>
              </a:spcBef>
              <a:spcAft>
                <a:spcPts val="0"/>
              </a:spcAft>
              <a:buSzPts val="1100"/>
              <a:buNone/>
              <a:defRPr sz="1100"/>
            </a:lvl8pPr>
            <a:lvl9pPr lvl="8" rtl="0" algn="ctr">
              <a:lnSpc>
                <a:spcPct val="140000"/>
              </a:lnSpc>
              <a:spcBef>
                <a:spcPts val="0"/>
              </a:spcBef>
              <a:spcAft>
                <a:spcPts val="0"/>
              </a:spcAft>
              <a:buSzPts val="1100"/>
              <a:buNone/>
              <a:defRPr sz="11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Interior timeline horizontal">
    <p:spTree>
      <p:nvGrpSpPr>
        <p:cNvPr id="711" name="Shape 711"/>
        <p:cNvGrpSpPr/>
        <p:nvPr/>
      </p:nvGrpSpPr>
      <p:grpSpPr>
        <a:xfrm>
          <a:off x="0" y="0"/>
          <a:ext cx="0" cy="0"/>
          <a:chOff x="0" y="0"/>
          <a:chExt cx="0" cy="0"/>
        </a:xfrm>
      </p:grpSpPr>
      <p:sp>
        <p:nvSpPr>
          <p:cNvPr id="712" name="Google Shape;712;p9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13" name="Google Shape;713;p97"/>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14" name="Google Shape;714;p97"/>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15" name="Google Shape;715;p97"/>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16" name="Google Shape;716;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7" name="Google Shape;717;p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18" name="Google Shape;718;p97"/>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719" name="Google Shape;719;p97"/>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720" name="Google Shape;720;p97"/>
          <p:cNvSpPr txBox="1"/>
          <p:nvPr>
            <p:ph idx="4" type="subTitle"/>
          </p:nvPr>
        </p:nvSpPr>
        <p:spPr>
          <a:xfrm>
            <a:off x="1531819" y="1873120"/>
            <a:ext cx="1580100" cy="2844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rtl="0" algn="l">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p:txBody>
      </p:sp>
      <p:sp>
        <p:nvSpPr>
          <p:cNvPr id="721" name="Google Shape;721;p97"/>
          <p:cNvSpPr txBox="1"/>
          <p:nvPr>
            <p:ph idx="5" type="subTitle"/>
          </p:nvPr>
        </p:nvSpPr>
        <p:spPr>
          <a:xfrm>
            <a:off x="1531819" y="2177606"/>
            <a:ext cx="1580100" cy="506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sp>
        <p:nvSpPr>
          <p:cNvPr id="722" name="Google Shape;722;p97"/>
          <p:cNvSpPr txBox="1"/>
          <p:nvPr>
            <p:ph idx="6" type="subTitle"/>
          </p:nvPr>
        </p:nvSpPr>
        <p:spPr>
          <a:xfrm>
            <a:off x="1197356" y="3302681"/>
            <a:ext cx="732000" cy="1761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200"/>
              <a:buNone/>
              <a:defRPr sz="1100">
                <a:solidFill>
                  <a:schemeClr val="accent1"/>
                </a:solidFill>
              </a:defRPr>
            </a:lvl1pPr>
            <a:lvl2pPr lvl="1" rtl="0" algn="ctr">
              <a:lnSpc>
                <a:spcPct val="115000"/>
              </a:lnSpc>
              <a:spcBef>
                <a:spcPts val="0"/>
              </a:spcBef>
              <a:spcAft>
                <a:spcPts val="0"/>
              </a:spcAft>
              <a:buSzPts val="1100"/>
              <a:buNone/>
              <a:defRPr sz="1100">
                <a:solidFill>
                  <a:schemeClr val="accent1"/>
                </a:solidFill>
              </a:defRPr>
            </a:lvl2pPr>
            <a:lvl3pPr lvl="2" rtl="0" algn="ctr">
              <a:lnSpc>
                <a:spcPct val="115000"/>
              </a:lnSpc>
              <a:spcBef>
                <a:spcPts val="0"/>
              </a:spcBef>
              <a:spcAft>
                <a:spcPts val="0"/>
              </a:spcAft>
              <a:buSzPts val="1100"/>
              <a:buNone/>
              <a:defRPr sz="1100">
                <a:solidFill>
                  <a:schemeClr val="accent1"/>
                </a:solidFill>
              </a:defRPr>
            </a:lvl3pPr>
            <a:lvl4pPr lvl="3" rtl="0" algn="ctr">
              <a:lnSpc>
                <a:spcPct val="115000"/>
              </a:lnSpc>
              <a:spcBef>
                <a:spcPts val="0"/>
              </a:spcBef>
              <a:spcAft>
                <a:spcPts val="0"/>
              </a:spcAft>
              <a:buSzPts val="1100"/>
              <a:buNone/>
              <a:defRPr sz="1100">
                <a:solidFill>
                  <a:schemeClr val="accent1"/>
                </a:solidFill>
              </a:defRPr>
            </a:lvl4pPr>
            <a:lvl5pPr lvl="4" rtl="0" algn="ctr">
              <a:lnSpc>
                <a:spcPct val="115000"/>
              </a:lnSpc>
              <a:spcBef>
                <a:spcPts val="0"/>
              </a:spcBef>
              <a:spcAft>
                <a:spcPts val="0"/>
              </a:spcAft>
              <a:buSzPts val="1100"/>
              <a:buNone/>
              <a:defRPr sz="1100">
                <a:solidFill>
                  <a:schemeClr val="accent1"/>
                </a:solidFill>
              </a:defRPr>
            </a:lvl5pPr>
            <a:lvl6pPr lvl="5" rtl="0" algn="ctr">
              <a:lnSpc>
                <a:spcPct val="115000"/>
              </a:lnSpc>
              <a:spcBef>
                <a:spcPts val="0"/>
              </a:spcBef>
              <a:spcAft>
                <a:spcPts val="0"/>
              </a:spcAft>
              <a:buSzPts val="1100"/>
              <a:buNone/>
              <a:defRPr sz="1100">
                <a:solidFill>
                  <a:schemeClr val="accent1"/>
                </a:solidFill>
              </a:defRPr>
            </a:lvl6pPr>
            <a:lvl7pPr lvl="6" rtl="0" algn="ctr">
              <a:lnSpc>
                <a:spcPct val="115000"/>
              </a:lnSpc>
              <a:spcBef>
                <a:spcPts val="0"/>
              </a:spcBef>
              <a:spcAft>
                <a:spcPts val="0"/>
              </a:spcAft>
              <a:buSzPts val="1100"/>
              <a:buNone/>
              <a:defRPr sz="1100">
                <a:solidFill>
                  <a:schemeClr val="accent1"/>
                </a:solidFill>
              </a:defRPr>
            </a:lvl7pPr>
            <a:lvl8pPr lvl="7" rtl="0" algn="ctr">
              <a:lnSpc>
                <a:spcPct val="115000"/>
              </a:lnSpc>
              <a:spcBef>
                <a:spcPts val="0"/>
              </a:spcBef>
              <a:spcAft>
                <a:spcPts val="0"/>
              </a:spcAft>
              <a:buSzPts val="1100"/>
              <a:buNone/>
              <a:defRPr sz="1100">
                <a:solidFill>
                  <a:schemeClr val="accent1"/>
                </a:solidFill>
              </a:defRPr>
            </a:lvl8pPr>
            <a:lvl9pPr lvl="8" rtl="0" algn="ctr">
              <a:lnSpc>
                <a:spcPct val="115000"/>
              </a:lnSpc>
              <a:spcBef>
                <a:spcPts val="0"/>
              </a:spcBef>
              <a:spcAft>
                <a:spcPts val="0"/>
              </a:spcAft>
              <a:buSzPts val="1100"/>
              <a:buNone/>
              <a:defRPr sz="1100">
                <a:solidFill>
                  <a:schemeClr val="accent1"/>
                </a:solidFill>
              </a:defRPr>
            </a:lvl9pPr>
          </a:lstStyle>
          <a:p/>
        </p:txBody>
      </p:sp>
      <p:sp>
        <p:nvSpPr>
          <p:cNvPr id="723" name="Google Shape;723;p97"/>
          <p:cNvSpPr txBox="1"/>
          <p:nvPr>
            <p:ph idx="7" type="subTitle"/>
          </p:nvPr>
        </p:nvSpPr>
        <p:spPr>
          <a:xfrm>
            <a:off x="2459231" y="2919383"/>
            <a:ext cx="732000" cy="1761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200"/>
              <a:buNone/>
              <a:defRPr sz="1100">
                <a:solidFill>
                  <a:schemeClr val="accent1"/>
                </a:solidFill>
              </a:defRPr>
            </a:lvl1pPr>
            <a:lvl2pPr lvl="1" rtl="0" algn="ctr">
              <a:lnSpc>
                <a:spcPct val="115000"/>
              </a:lnSpc>
              <a:spcBef>
                <a:spcPts val="0"/>
              </a:spcBef>
              <a:spcAft>
                <a:spcPts val="0"/>
              </a:spcAft>
              <a:buSzPts val="1100"/>
              <a:buNone/>
              <a:defRPr sz="1100">
                <a:solidFill>
                  <a:schemeClr val="accent1"/>
                </a:solidFill>
              </a:defRPr>
            </a:lvl2pPr>
            <a:lvl3pPr lvl="2" rtl="0" algn="ctr">
              <a:lnSpc>
                <a:spcPct val="115000"/>
              </a:lnSpc>
              <a:spcBef>
                <a:spcPts val="0"/>
              </a:spcBef>
              <a:spcAft>
                <a:spcPts val="0"/>
              </a:spcAft>
              <a:buSzPts val="1100"/>
              <a:buNone/>
              <a:defRPr sz="1100">
                <a:solidFill>
                  <a:schemeClr val="accent1"/>
                </a:solidFill>
              </a:defRPr>
            </a:lvl3pPr>
            <a:lvl4pPr lvl="3" rtl="0" algn="ctr">
              <a:lnSpc>
                <a:spcPct val="115000"/>
              </a:lnSpc>
              <a:spcBef>
                <a:spcPts val="0"/>
              </a:spcBef>
              <a:spcAft>
                <a:spcPts val="0"/>
              </a:spcAft>
              <a:buSzPts val="1100"/>
              <a:buNone/>
              <a:defRPr sz="1100">
                <a:solidFill>
                  <a:schemeClr val="accent1"/>
                </a:solidFill>
              </a:defRPr>
            </a:lvl4pPr>
            <a:lvl5pPr lvl="4" rtl="0" algn="ctr">
              <a:lnSpc>
                <a:spcPct val="115000"/>
              </a:lnSpc>
              <a:spcBef>
                <a:spcPts val="0"/>
              </a:spcBef>
              <a:spcAft>
                <a:spcPts val="0"/>
              </a:spcAft>
              <a:buSzPts val="1100"/>
              <a:buNone/>
              <a:defRPr sz="1100">
                <a:solidFill>
                  <a:schemeClr val="accent1"/>
                </a:solidFill>
              </a:defRPr>
            </a:lvl5pPr>
            <a:lvl6pPr lvl="5" rtl="0" algn="ctr">
              <a:lnSpc>
                <a:spcPct val="115000"/>
              </a:lnSpc>
              <a:spcBef>
                <a:spcPts val="0"/>
              </a:spcBef>
              <a:spcAft>
                <a:spcPts val="0"/>
              </a:spcAft>
              <a:buSzPts val="1100"/>
              <a:buNone/>
              <a:defRPr sz="1100">
                <a:solidFill>
                  <a:schemeClr val="accent1"/>
                </a:solidFill>
              </a:defRPr>
            </a:lvl6pPr>
            <a:lvl7pPr lvl="6" rtl="0" algn="ctr">
              <a:lnSpc>
                <a:spcPct val="115000"/>
              </a:lnSpc>
              <a:spcBef>
                <a:spcPts val="0"/>
              </a:spcBef>
              <a:spcAft>
                <a:spcPts val="0"/>
              </a:spcAft>
              <a:buSzPts val="1100"/>
              <a:buNone/>
              <a:defRPr sz="1100">
                <a:solidFill>
                  <a:schemeClr val="accent1"/>
                </a:solidFill>
              </a:defRPr>
            </a:lvl7pPr>
            <a:lvl8pPr lvl="7" rtl="0" algn="ctr">
              <a:lnSpc>
                <a:spcPct val="115000"/>
              </a:lnSpc>
              <a:spcBef>
                <a:spcPts val="0"/>
              </a:spcBef>
              <a:spcAft>
                <a:spcPts val="0"/>
              </a:spcAft>
              <a:buSzPts val="1100"/>
              <a:buNone/>
              <a:defRPr sz="1100">
                <a:solidFill>
                  <a:schemeClr val="accent1"/>
                </a:solidFill>
              </a:defRPr>
            </a:lvl8pPr>
            <a:lvl9pPr lvl="8" rtl="0" algn="ctr">
              <a:lnSpc>
                <a:spcPct val="115000"/>
              </a:lnSpc>
              <a:spcBef>
                <a:spcPts val="0"/>
              </a:spcBef>
              <a:spcAft>
                <a:spcPts val="0"/>
              </a:spcAft>
              <a:buSzPts val="1100"/>
              <a:buNone/>
              <a:defRPr sz="1100">
                <a:solidFill>
                  <a:schemeClr val="accent1"/>
                </a:solidFill>
              </a:defRPr>
            </a:lvl9pPr>
          </a:lstStyle>
          <a:p/>
        </p:txBody>
      </p:sp>
      <p:sp>
        <p:nvSpPr>
          <p:cNvPr id="724" name="Google Shape;724;p97"/>
          <p:cNvSpPr txBox="1"/>
          <p:nvPr>
            <p:ph idx="8" type="subTitle"/>
          </p:nvPr>
        </p:nvSpPr>
        <p:spPr>
          <a:xfrm>
            <a:off x="1285069" y="3564541"/>
            <a:ext cx="1580100" cy="284400"/>
          </a:xfrm>
          <a:prstGeom prst="rect">
            <a:avLst/>
          </a:prstGeom>
          <a:noFill/>
          <a:ln>
            <a:noFill/>
          </a:ln>
        </p:spPr>
        <p:txBody>
          <a:bodyPr anchorCtr="0" anchor="b" bIns="0" lIns="0" spcFirstLastPara="1" rIns="0" wrap="square" tIns="0">
            <a:noAutofit/>
          </a:bodyPr>
          <a:lstStyle>
            <a:lvl1pPr lvl="0" rtl="0" algn="r">
              <a:lnSpc>
                <a:spcPct val="115000"/>
              </a:lnSpc>
              <a:spcBef>
                <a:spcPts val="0"/>
              </a:spcBef>
              <a:spcAft>
                <a:spcPts val="0"/>
              </a:spcAft>
              <a:buSzPts val="1200"/>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SzPts val="1100"/>
              <a:buNone/>
              <a:defRPr sz="900">
                <a:latin typeface="Red Hat Text Medium"/>
                <a:ea typeface="Red Hat Text Medium"/>
                <a:cs typeface="Red Hat Text Medium"/>
                <a:sym typeface="Red Hat Text Medium"/>
              </a:defRPr>
            </a:lvl9pPr>
          </a:lstStyle>
          <a:p/>
        </p:txBody>
      </p:sp>
      <p:sp>
        <p:nvSpPr>
          <p:cNvPr id="725" name="Google Shape;725;p97"/>
          <p:cNvSpPr txBox="1"/>
          <p:nvPr>
            <p:ph idx="9" type="subTitle"/>
          </p:nvPr>
        </p:nvSpPr>
        <p:spPr>
          <a:xfrm>
            <a:off x="1285069" y="3869028"/>
            <a:ext cx="1580100" cy="5064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200"/>
              <a:buNone/>
              <a:defRPr sz="900"/>
            </a:lvl1pPr>
            <a:lvl2pPr lvl="1" rtl="0" algn="r">
              <a:lnSpc>
                <a:spcPct val="115000"/>
              </a:lnSpc>
              <a:spcBef>
                <a:spcPts val="0"/>
              </a:spcBef>
              <a:spcAft>
                <a:spcPts val="0"/>
              </a:spcAft>
              <a:buSzPts val="1100"/>
              <a:buNone/>
              <a:defRPr sz="900"/>
            </a:lvl2pPr>
            <a:lvl3pPr lvl="2" rtl="0" algn="r">
              <a:lnSpc>
                <a:spcPct val="115000"/>
              </a:lnSpc>
              <a:spcBef>
                <a:spcPts val="0"/>
              </a:spcBef>
              <a:spcAft>
                <a:spcPts val="0"/>
              </a:spcAft>
              <a:buSzPts val="1100"/>
              <a:buNone/>
              <a:defRPr sz="900"/>
            </a:lvl3pPr>
            <a:lvl4pPr lvl="3" rtl="0" algn="r">
              <a:lnSpc>
                <a:spcPct val="115000"/>
              </a:lnSpc>
              <a:spcBef>
                <a:spcPts val="0"/>
              </a:spcBef>
              <a:spcAft>
                <a:spcPts val="0"/>
              </a:spcAft>
              <a:buSzPts val="1100"/>
              <a:buNone/>
              <a:defRPr sz="900"/>
            </a:lvl4pPr>
            <a:lvl5pPr lvl="4" rtl="0" algn="r">
              <a:lnSpc>
                <a:spcPct val="115000"/>
              </a:lnSpc>
              <a:spcBef>
                <a:spcPts val="0"/>
              </a:spcBef>
              <a:spcAft>
                <a:spcPts val="0"/>
              </a:spcAft>
              <a:buSzPts val="1100"/>
              <a:buNone/>
              <a:defRPr sz="900"/>
            </a:lvl5pPr>
            <a:lvl6pPr lvl="5" rtl="0" algn="r">
              <a:lnSpc>
                <a:spcPct val="115000"/>
              </a:lnSpc>
              <a:spcBef>
                <a:spcPts val="0"/>
              </a:spcBef>
              <a:spcAft>
                <a:spcPts val="0"/>
              </a:spcAft>
              <a:buSzPts val="1100"/>
              <a:buNone/>
              <a:defRPr sz="900"/>
            </a:lvl6pPr>
            <a:lvl7pPr lvl="6" rtl="0" algn="r">
              <a:lnSpc>
                <a:spcPct val="115000"/>
              </a:lnSpc>
              <a:spcBef>
                <a:spcPts val="0"/>
              </a:spcBef>
              <a:spcAft>
                <a:spcPts val="0"/>
              </a:spcAft>
              <a:buSzPts val="1100"/>
              <a:buNone/>
              <a:defRPr sz="900"/>
            </a:lvl7pPr>
            <a:lvl8pPr lvl="7" rtl="0" algn="r">
              <a:lnSpc>
                <a:spcPct val="115000"/>
              </a:lnSpc>
              <a:spcBef>
                <a:spcPts val="0"/>
              </a:spcBef>
              <a:spcAft>
                <a:spcPts val="0"/>
              </a:spcAft>
              <a:buSzPts val="1100"/>
              <a:buNone/>
              <a:defRPr sz="900"/>
            </a:lvl8pPr>
            <a:lvl9pPr lvl="8" rtl="0" algn="r">
              <a:lnSpc>
                <a:spcPct val="115000"/>
              </a:lnSpc>
              <a:spcBef>
                <a:spcPts val="0"/>
              </a:spcBef>
              <a:spcAft>
                <a:spcPts val="0"/>
              </a:spcAft>
              <a:buSzPts val="1100"/>
              <a:buNone/>
              <a:defRPr sz="9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Interior data three callouts">
    <p:spTree>
      <p:nvGrpSpPr>
        <p:cNvPr id="726" name="Shape 726"/>
        <p:cNvGrpSpPr/>
        <p:nvPr/>
      </p:nvGrpSpPr>
      <p:grpSpPr>
        <a:xfrm>
          <a:off x="0" y="0"/>
          <a:ext cx="0" cy="0"/>
          <a:chOff x="0" y="0"/>
          <a:chExt cx="0" cy="0"/>
        </a:xfrm>
      </p:grpSpPr>
      <p:sp>
        <p:nvSpPr>
          <p:cNvPr id="727" name="Google Shape;727;p98"/>
          <p:cNvSpPr txBox="1"/>
          <p:nvPr>
            <p:ph idx="1" type="subTitle"/>
          </p:nvPr>
        </p:nvSpPr>
        <p:spPr>
          <a:xfrm>
            <a:off x="756675" y="1827319"/>
            <a:ext cx="2261100" cy="930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6000">
                <a:solidFill>
                  <a:schemeClr val="accent1"/>
                </a:solidFill>
              </a:defRPr>
            </a:lvl1pPr>
            <a:lvl2pPr lvl="1" rtl="0" algn="ctr">
              <a:lnSpc>
                <a:spcPct val="140000"/>
              </a:lnSpc>
              <a:spcBef>
                <a:spcPts val="400"/>
              </a:spcBef>
              <a:spcAft>
                <a:spcPts val="0"/>
              </a:spcAft>
              <a:buSzPts val="1100"/>
              <a:buNone/>
              <a:defRPr sz="6000">
                <a:solidFill>
                  <a:schemeClr val="accent1"/>
                </a:solidFill>
              </a:defRPr>
            </a:lvl2pPr>
            <a:lvl3pPr lvl="2" rtl="0" algn="ctr">
              <a:lnSpc>
                <a:spcPct val="140000"/>
              </a:lnSpc>
              <a:spcBef>
                <a:spcPts val="400"/>
              </a:spcBef>
              <a:spcAft>
                <a:spcPts val="0"/>
              </a:spcAft>
              <a:buSzPts val="1100"/>
              <a:buNone/>
              <a:defRPr sz="6000">
                <a:solidFill>
                  <a:schemeClr val="accent1"/>
                </a:solidFill>
              </a:defRPr>
            </a:lvl3pPr>
            <a:lvl4pPr lvl="3" rtl="0" algn="ctr">
              <a:lnSpc>
                <a:spcPct val="140000"/>
              </a:lnSpc>
              <a:spcBef>
                <a:spcPts val="400"/>
              </a:spcBef>
              <a:spcAft>
                <a:spcPts val="0"/>
              </a:spcAft>
              <a:buSzPts val="1100"/>
              <a:buNone/>
              <a:defRPr sz="6000">
                <a:solidFill>
                  <a:schemeClr val="accent1"/>
                </a:solidFill>
              </a:defRPr>
            </a:lvl4pPr>
            <a:lvl5pPr lvl="4" rtl="0" algn="ctr">
              <a:lnSpc>
                <a:spcPct val="140000"/>
              </a:lnSpc>
              <a:spcBef>
                <a:spcPts val="400"/>
              </a:spcBef>
              <a:spcAft>
                <a:spcPts val="0"/>
              </a:spcAft>
              <a:buSzPts val="1100"/>
              <a:buNone/>
              <a:defRPr sz="6000">
                <a:solidFill>
                  <a:schemeClr val="accent1"/>
                </a:solidFill>
              </a:defRPr>
            </a:lvl5pPr>
            <a:lvl6pPr lvl="5" rtl="0" algn="ctr">
              <a:lnSpc>
                <a:spcPct val="140000"/>
              </a:lnSpc>
              <a:spcBef>
                <a:spcPts val="400"/>
              </a:spcBef>
              <a:spcAft>
                <a:spcPts val="0"/>
              </a:spcAft>
              <a:buSzPts val="1100"/>
              <a:buNone/>
              <a:defRPr sz="6000">
                <a:solidFill>
                  <a:schemeClr val="accent1"/>
                </a:solidFill>
              </a:defRPr>
            </a:lvl6pPr>
            <a:lvl7pPr lvl="6" rtl="0" algn="ctr">
              <a:lnSpc>
                <a:spcPct val="140000"/>
              </a:lnSpc>
              <a:spcBef>
                <a:spcPts val="400"/>
              </a:spcBef>
              <a:spcAft>
                <a:spcPts val="0"/>
              </a:spcAft>
              <a:buSzPts val="1100"/>
              <a:buNone/>
              <a:defRPr sz="6000">
                <a:solidFill>
                  <a:schemeClr val="accent1"/>
                </a:solidFill>
              </a:defRPr>
            </a:lvl7pPr>
            <a:lvl8pPr lvl="7" rtl="0" algn="ctr">
              <a:lnSpc>
                <a:spcPct val="140000"/>
              </a:lnSpc>
              <a:spcBef>
                <a:spcPts val="400"/>
              </a:spcBef>
              <a:spcAft>
                <a:spcPts val="0"/>
              </a:spcAft>
              <a:buSzPts val="1100"/>
              <a:buNone/>
              <a:defRPr sz="6000">
                <a:solidFill>
                  <a:schemeClr val="accent1"/>
                </a:solidFill>
              </a:defRPr>
            </a:lvl8pPr>
            <a:lvl9pPr lvl="8" rtl="0" algn="ctr">
              <a:lnSpc>
                <a:spcPct val="140000"/>
              </a:lnSpc>
              <a:spcBef>
                <a:spcPts val="400"/>
              </a:spcBef>
              <a:spcAft>
                <a:spcPts val="400"/>
              </a:spcAft>
              <a:buSzPts val="1100"/>
              <a:buNone/>
              <a:defRPr sz="6000">
                <a:solidFill>
                  <a:schemeClr val="accent1"/>
                </a:solidFill>
              </a:defRPr>
            </a:lvl9pPr>
          </a:lstStyle>
          <a:p/>
        </p:txBody>
      </p:sp>
      <p:sp>
        <p:nvSpPr>
          <p:cNvPr id="728" name="Google Shape;728;p98"/>
          <p:cNvSpPr txBox="1"/>
          <p:nvPr>
            <p:ph idx="2" type="subTitle"/>
          </p:nvPr>
        </p:nvSpPr>
        <p:spPr>
          <a:xfrm>
            <a:off x="3441488" y="1827319"/>
            <a:ext cx="2261100" cy="930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6000">
                <a:solidFill>
                  <a:schemeClr val="accent1"/>
                </a:solidFill>
              </a:defRPr>
            </a:lvl1pPr>
            <a:lvl2pPr lvl="1" rtl="0" algn="ctr">
              <a:lnSpc>
                <a:spcPct val="140000"/>
              </a:lnSpc>
              <a:spcBef>
                <a:spcPts val="400"/>
              </a:spcBef>
              <a:spcAft>
                <a:spcPts val="0"/>
              </a:spcAft>
              <a:buSzPts val="1100"/>
              <a:buNone/>
              <a:defRPr sz="6000">
                <a:solidFill>
                  <a:schemeClr val="accent1"/>
                </a:solidFill>
              </a:defRPr>
            </a:lvl2pPr>
            <a:lvl3pPr lvl="2" rtl="0" algn="ctr">
              <a:lnSpc>
                <a:spcPct val="140000"/>
              </a:lnSpc>
              <a:spcBef>
                <a:spcPts val="400"/>
              </a:spcBef>
              <a:spcAft>
                <a:spcPts val="0"/>
              </a:spcAft>
              <a:buSzPts val="1100"/>
              <a:buNone/>
              <a:defRPr sz="6000">
                <a:solidFill>
                  <a:schemeClr val="accent1"/>
                </a:solidFill>
              </a:defRPr>
            </a:lvl3pPr>
            <a:lvl4pPr lvl="3" rtl="0" algn="ctr">
              <a:lnSpc>
                <a:spcPct val="140000"/>
              </a:lnSpc>
              <a:spcBef>
                <a:spcPts val="400"/>
              </a:spcBef>
              <a:spcAft>
                <a:spcPts val="0"/>
              </a:spcAft>
              <a:buSzPts val="1100"/>
              <a:buNone/>
              <a:defRPr sz="6000">
                <a:solidFill>
                  <a:schemeClr val="accent1"/>
                </a:solidFill>
              </a:defRPr>
            </a:lvl4pPr>
            <a:lvl5pPr lvl="4" rtl="0" algn="ctr">
              <a:lnSpc>
                <a:spcPct val="140000"/>
              </a:lnSpc>
              <a:spcBef>
                <a:spcPts val="400"/>
              </a:spcBef>
              <a:spcAft>
                <a:spcPts val="0"/>
              </a:spcAft>
              <a:buSzPts val="1100"/>
              <a:buNone/>
              <a:defRPr sz="6000">
                <a:solidFill>
                  <a:schemeClr val="accent1"/>
                </a:solidFill>
              </a:defRPr>
            </a:lvl5pPr>
            <a:lvl6pPr lvl="5" rtl="0" algn="ctr">
              <a:lnSpc>
                <a:spcPct val="140000"/>
              </a:lnSpc>
              <a:spcBef>
                <a:spcPts val="400"/>
              </a:spcBef>
              <a:spcAft>
                <a:spcPts val="0"/>
              </a:spcAft>
              <a:buSzPts val="1100"/>
              <a:buNone/>
              <a:defRPr sz="6000">
                <a:solidFill>
                  <a:schemeClr val="accent1"/>
                </a:solidFill>
              </a:defRPr>
            </a:lvl6pPr>
            <a:lvl7pPr lvl="6" rtl="0" algn="ctr">
              <a:lnSpc>
                <a:spcPct val="140000"/>
              </a:lnSpc>
              <a:spcBef>
                <a:spcPts val="400"/>
              </a:spcBef>
              <a:spcAft>
                <a:spcPts val="0"/>
              </a:spcAft>
              <a:buSzPts val="1100"/>
              <a:buNone/>
              <a:defRPr sz="6000">
                <a:solidFill>
                  <a:schemeClr val="accent1"/>
                </a:solidFill>
              </a:defRPr>
            </a:lvl7pPr>
            <a:lvl8pPr lvl="7" rtl="0" algn="ctr">
              <a:lnSpc>
                <a:spcPct val="140000"/>
              </a:lnSpc>
              <a:spcBef>
                <a:spcPts val="400"/>
              </a:spcBef>
              <a:spcAft>
                <a:spcPts val="0"/>
              </a:spcAft>
              <a:buSzPts val="1100"/>
              <a:buNone/>
              <a:defRPr sz="6000">
                <a:solidFill>
                  <a:schemeClr val="accent1"/>
                </a:solidFill>
              </a:defRPr>
            </a:lvl8pPr>
            <a:lvl9pPr lvl="8" rtl="0" algn="ctr">
              <a:lnSpc>
                <a:spcPct val="140000"/>
              </a:lnSpc>
              <a:spcBef>
                <a:spcPts val="400"/>
              </a:spcBef>
              <a:spcAft>
                <a:spcPts val="400"/>
              </a:spcAft>
              <a:buSzPts val="1100"/>
              <a:buNone/>
              <a:defRPr sz="6000">
                <a:solidFill>
                  <a:schemeClr val="accent1"/>
                </a:solidFill>
              </a:defRPr>
            </a:lvl9pPr>
          </a:lstStyle>
          <a:p/>
        </p:txBody>
      </p:sp>
      <p:sp>
        <p:nvSpPr>
          <p:cNvPr id="729" name="Google Shape;729;p98"/>
          <p:cNvSpPr txBox="1"/>
          <p:nvPr>
            <p:ph idx="3" type="subTitle"/>
          </p:nvPr>
        </p:nvSpPr>
        <p:spPr>
          <a:xfrm>
            <a:off x="6126263" y="1827319"/>
            <a:ext cx="2261100" cy="930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6000">
                <a:solidFill>
                  <a:schemeClr val="accent1"/>
                </a:solidFill>
              </a:defRPr>
            </a:lvl1pPr>
            <a:lvl2pPr lvl="1" rtl="0" algn="ctr">
              <a:lnSpc>
                <a:spcPct val="140000"/>
              </a:lnSpc>
              <a:spcBef>
                <a:spcPts val="400"/>
              </a:spcBef>
              <a:spcAft>
                <a:spcPts val="0"/>
              </a:spcAft>
              <a:buSzPts val="1100"/>
              <a:buNone/>
              <a:defRPr sz="6000">
                <a:solidFill>
                  <a:schemeClr val="accent1"/>
                </a:solidFill>
              </a:defRPr>
            </a:lvl2pPr>
            <a:lvl3pPr lvl="2" rtl="0" algn="ctr">
              <a:lnSpc>
                <a:spcPct val="140000"/>
              </a:lnSpc>
              <a:spcBef>
                <a:spcPts val="400"/>
              </a:spcBef>
              <a:spcAft>
                <a:spcPts val="0"/>
              </a:spcAft>
              <a:buSzPts val="1100"/>
              <a:buNone/>
              <a:defRPr sz="6000">
                <a:solidFill>
                  <a:schemeClr val="accent1"/>
                </a:solidFill>
              </a:defRPr>
            </a:lvl3pPr>
            <a:lvl4pPr lvl="3" rtl="0" algn="ctr">
              <a:lnSpc>
                <a:spcPct val="140000"/>
              </a:lnSpc>
              <a:spcBef>
                <a:spcPts val="400"/>
              </a:spcBef>
              <a:spcAft>
                <a:spcPts val="0"/>
              </a:spcAft>
              <a:buSzPts val="1100"/>
              <a:buNone/>
              <a:defRPr sz="6000">
                <a:solidFill>
                  <a:schemeClr val="accent1"/>
                </a:solidFill>
              </a:defRPr>
            </a:lvl4pPr>
            <a:lvl5pPr lvl="4" rtl="0" algn="ctr">
              <a:lnSpc>
                <a:spcPct val="140000"/>
              </a:lnSpc>
              <a:spcBef>
                <a:spcPts val="400"/>
              </a:spcBef>
              <a:spcAft>
                <a:spcPts val="0"/>
              </a:spcAft>
              <a:buSzPts val="1100"/>
              <a:buNone/>
              <a:defRPr sz="6000">
                <a:solidFill>
                  <a:schemeClr val="accent1"/>
                </a:solidFill>
              </a:defRPr>
            </a:lvl5pPr>
            <a:lvl6pPr lvl="5" rtl="0" algn="ctr">
              <a:lnSpc>
                <a:spcPct val="140000"/>
              </a:lnSpc>
              <a:spcBef>
                <a:spcPts val="400"/>
              </a:spcBef>
              <a:spcAft>
                <a:spcPts val="0"/>
              </a:spcAft>
              <a:buSzPts val="1100"/>
              <a:buNone/>
              <a:defRPr sz="6000">
                <a:solidFill>
                  <a:schemeClr val="accent1"/>
                </a:solidFill>
              </a:defRPr>
            </a:lvl6pPr>
            <a:lvl7pPr lvl="6" rtl="0" algn="ctr">
              <a:lnSpc>
                <a:spcPct val="140000"/>
              </a:lnSpc>
              <a:spcBef>
                <a:spcPts val="400"/>
              </a:spcBef>
              <a:spcAft>
                <a:spcPts val="0"/>
              </a:spcAft>
              <a:buSzPts val="1100"/>
              <a:buNone/>
              <a:defRPr sz="6000">
                <a:solidFill>
                  <a:schemeClr val="accent1"/>
                </a:solidFill>
              </a:defRPr>
            </a:lvl7pPr>
            <a:lvl8pPr lvl="7" rtl="0" algn="ctr">
              <a:lnSpc>
                <a:spcPct val="140000"/>
              </a:lnSpc>
              <a:spcBef>
                <a:spcPts val="400"/>
              </a:spcBef>
              <a:spcAft>
                <a:spcPts val="0"/>
              </a:spcAft>
              <a:buSzPts val="1100"/>
              <a:buNone/>
              <a:defRPr sz="6000">
                <a:solidFill>
                  <a:schemeClr val="accent1"/>
                </a:solidFill>
              </a:defRPr>
            </a:lvl8pPr>
            <a:lvl9pPr lvl="8" rtl="0" algn="ctr">
              <a:lnSpc>
                <a:spcPct val="140000"/>
              </a:lnSpc>
              <a:spcBef>
                <a:spcPts val="400"/>
              </a:spcBef>
              <a:spcAft>
                <a:spcPts val="400"/>
              </a:spcAft>
              <a:buSzPts val="1100"/>
              <a:buNone/>
              <a:defRPr sz="6000">
                <a:solidFill>
                  <a:schemeClr val="accent1"/>
                </a:solidFill>
              </a:defRPr>
            </a:lvl9pPr>
          </a:lstStyle>
          <a:p/>
        </p:txBody>
      </p:sp>
      <p:sp>
        <p:nvSpPr>
          <p:cNvPr id="730" name="Google Shape;730;p98"/>
          <p:cNvSpPr txBox="1"/>
          <p:nvPr>
            <p:ph idx="4"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31" name="Google Shape;731;p98"/>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32" name="Google Shape;732;p98"/>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33" name="Google Shape;733;p98"/>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34" name="Google Shape;734;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5" name="Google Shape;735;p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36" name="Google Shape;736;p98"/>
          <p:cNvSpPr txBox="1"/>
          <p:nvPr>
            <p:ph idx="5"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737" name="Google Shape;737;p98"/>
          <p:cNvSpPr txBox="1"/>
          <p:nvPr>
            <p:ph idx="6"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738" name="Google Shape;738;p98"/>
          <p:cNvCxnSpPr/>
          <p:nvPr/>
        </p:nvCxnSpPr>
        <p:spPr>
          <a:xfrm>
            <a:off x="3229609" y="1995769"/>
            <a:ext cx="0" cy="1917300"/>
          </a:xfrm>
          <a:prstGeom prst="straightConnector1">
            <a:avLst/>
          </a:prstGeom>
          <a:noFill/>
          <a:ln cap="flat" cmpd="sng" w="9525">
            <a:solidFill>
              <a:schemeClr val="dk2"/>
            </a:solidFill>
            <a:prstDash val="dot"/>
            <a:round/>
            <a:headEnd len="sm" w="sm" type="none"/>
            <a:tailEnd len="sm" w="sm" type="none"/>
          </a:ln>
        </p:spPr>
      </p:cxnSp>
      <p:cxnSp>
        <p:nvCxnSpPr>
          <p:cNvPr id="739" name="Google Shape;739;p98"/>
          <p:cNvCxnSpPr/>
          <p:nvPr/>
        </p:nvCxnSpPr>
        <p:spPr>
          <a:xfrm>
            <a:off x="5914384" y="1995769"/>
            <a:ext cx="0" cy="1917300"/>
          </a:xfrm>
          <a:prstGeom prst="straightConnector1">
            <a:avLst/>
          </a:prstGeom>
          <a:noFill/>
          <a:ln cap="flat" cmpd="sng" w="9525">
            <a:solidFill>
              <a:schemeClr val="dk2"/>
            </a:solidFill>
            <a:prstDash val="dot"/>
            <a:round/>
            <a:headEnd len="sm" w="sm" type="none"/>
            <a:tailEnd len="sm" w="sm" type="none"/>
          </a:ln>
        </p:spPr>
      </p:cxnSp>
      <p:sp>
        <p:nvSpPr>
          <p:cNvPr id="740" name="Google Shape;740;p98"/>
          <p:cNvSpPr txBox="1"/>
          <p:nvPr>
            <p:ph idx="7" type="subTitle"/>
          </p:nvPr>
        </p:nvSpPr>
        <p:spPr>
          <a:xfrm>
            <a:off x="3351225" y="2757900"/>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41" name="Google Shape;741;p98"/>
          <p:cNvSpPr txBox="1"/>
          <p:nvPr>
            <p:ph idx="8" type="subTitle"/>
          </p:nvPr>
        </p:nvSpPr>
        <p:spPr>
          <a:xfrm>
            <a:off x="3351300" y="3124819"/>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742" name="Google Shape;742;p98"/>
          <p:cNvSpPr txBox="1"/>
          <p:nvPr>
            <p:ph idx="9" type="subTitle"/>
          </p:nvPr>
        </p:nvSpPr>
        <p:spPr>
          <a:xfrm>
            <a:off x="6036000" y="2757900"/>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43" name="Google Shape;743;p98"/>
          <p:cNvSpPr txBox="1"/>
          <p:nvPr>
            <p:ph idx="13" type="subTitle"/>
          </p:nvPr>
        </p:nvSpPr>
        <p:spPr>
          <a:xfrm>
            <a:off x="6036075" y="3124819"/>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
        <p:nvSpPr>
          <p:cNvPr id="744" name="Google Shape;744;p98"/>
          <p:cNvSpPr txBox="1"/>
          <p:nvPr>
            <p:ph idx="14" type="subTitle"/>
          </p:nvPr>
        </p:nvSpPr>
        <p:spPr>
          <a:xfrm>
            <a:off x="666450" y="2757900"/>
            <a:ext cx="2441400" cy="2415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45" name="Google Shape;745;p98"/>
          <p:cNvSpPr txBox="1"/>
          <p:nvPr>
            <p:ph idx="15" type="subTitle"/>
          </p:nvPr>
        </p:nvSpPr>
        <p:spPr>
          <a:xfrm>
            <a:off x="666525" y="3124819"/>
            <a:ext cx="2441400" cy="6864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100"/>
            </a:lvl1pPr>
            <a:lvl2pPr lvl="1" rtl="0" algn="ctr">
              <a:lnSpc>
                <a:spcPct val="140000"/>
              </a:lnSpc>
              <a:spcBef>
                <a:spcPts val="400"/>
              </a:spcBef>
              <a:spcAft>
                <a:spcPts val="0"/>
              </a:spcAft>
              <a:buSzPts val="1100"/>
              <a:buNone/>
              <a:defRPr sz="1100"/>
            </a:lvl2pPr>
            <a:lvl3pPr lvl="2" rtl="0" algn="ctr">
              <a:lnSpc>
                <a:spcPct val="140000"/>
              </a:lnSpc>
              <a:spcBef>
                <a:spcPts val="400"/>
              </a:spcBef>
              <a:spcAft>
                <a:spcPts val="0"/>
              </a:spcAft>
              <a:buSzPts val="1100"/>
              <a:buNone/>
              <a:defRPr sz="1100"/>
            </a:lvl3pPr>
            <a:lvl4pPr lvl="3" rtl="0" algn="ctr">
              <a:lnSpc>
                <a:spcPct val="140000"/>
              </a:lnSpc>
              <a:spcBef>
                <a:spcPts val="400"/>
              </a:spcBef>
              <a:spcAft>
                <a:spcPts val="0"/>
              </a:spcAft>
              <a:buSzPts val="1100"/>
              <a:buNone/>
              <a:defRPr sz="1100"/>
            </a:lvl4pPr>
            <a:lvl5pPr lvl="4" rtl="0" algn="ctr">
              <a:lnSpc>
                <a:spcPct val="140000"/>
              </a:lnSpc>
              <a:spcBef>
                <a:spcPts val="400"/>
              </a:spcBef>
              <a:spcAft>
                <a:spcPts val="0"/>
              </a:spcAft>
              <a:buSzPts val="1100"/>
              <a:buNone/>
              <a:defRPr sz="1100"/>
            </a:lvl5pPr>
            <a:lvl6pPr lvl="5" rtl="0" algn="ctr">
              <a:lnSpc>
                <a:spcPct val="140000"/>
              </a:lnSpc>
              <a:spcBef>
                <a:spcPts val="400"/>
              </a:spcBef>
              <a:spcAft>
                <a:spcPts val="0"/>
              </a:spcAft>
              <a:buSzPts val="1100"/>
              <a:buNone/>
              <a:defRPr sz="1100"/>
            </a:lvl6pPr>
            <a:lvl7pPr lvl="6" rtl="0" algn="ctr">
              <a:lnSpc>
                <a:spcPct val="140000"/>
              </a:lnSpc>
              <a:spcBef>
                <a:spcPts val="400"/>
              </a:spcBef>
              <a:spcAft>
                <a:spcPts val="0"/>
              </a:spcAft>
              <a:buSzPts val="1100"/>
              <a:buNone/>
              <a:defRPr sz="1100"/>
            </a:lvl7pPr>
            <a:lvl8pPr lvl="7" rtl="0" algn="ctr">
              <a:lnSpc>
                <a:spcPct val="140000"/>
              </a:lnSpc>
              <a:spcBef>
                <a:spcPts val="400"/>
              </a:spcBef>
              <a:spcAft>
                <a:spcPts val="0"/>
              </a:spcAft>
              <a:buSzPts val="1100"/>
              <a:buNone/>
              <a:defRPr sz="1100"/>
            </a:lvl8pPr>
            <a:lvl9pPr lvl="8" rtl="0" algn="ctr">
              <a:lnSpc>
                <a:spcPct val="140000"/>
              </a:lnSpc>
              <a:spcBef>
                <a:spcPts val="400"/>
              </a:spcBef>
              <a:spcAft>
                <a:spcPts val="40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Interior data two callouts">
    <p:spTree>
      <p:nvGrpSpPr>
        <p:cNvPr id="746" name="Shape 746"/>
        <p:cNvGrpSpPr/>
        <p:nvPr/>
      </p:nvGrpSpPr>
      <p:grpSpPr>
        <a:xfrm>
          <a:off x="0" y="0"/>
          <a:ext cx="0" cy="0"/>
          <a:chOff x="0" y="0"/>
          <a:chExt cx="0" cy="0"/>
        </a:xfrm>
      </p:grpSpPr>
      <p:sp>
        <p:nvSpPr>
          <p:cNvPr id="747" name="Google Shape;747;p99"/>
          <p:cNvSpPr txBox="1"/>
          <p:nvPr>
            <p:ph idx="1" type="subTitle"/>
          </p:nvPr>
        </p:nvSpPr>
        <p:spPr>
          <a:xfrm>
            <a:off x="3416662" y="1827319"/>
            <a:ext cx="2261100" cy="930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6000">
                <a:solidFill>
                  <a:schemeClr val="accent1"/>
                </a:solidFill>
              </a:defRPr>
            </a:lvl1pPr>
            <a:lvl2pPr lvl="1" rtl="0" algn="l">
              <a:lnSpc>
                <a:spcPct val="140000"/>
              </a:lnSpc>
              <a:spcBef>
                <a:spcPts val="400"/>
              </a:spcBef>
              <a:spcAft>
                <a:spcPts val="0"/>
              </a:spcAft>
              <a:buSzPts val="1100"/>
              <a:buNone/>
              <a:defRPr sz="6000">
                <a:solidFill>
                  <a:schemeClr val="accent1"/>
                </a:solidFill>
              </a:defRPr>
            </a:lvl2pPr>
            <a:lvl3pPr lvl="2" rtl="0" algn="l">
              <a:lnSpc>
                <a:spcPct val="140000"/>
              </a:lnSpc>
              <a:spcBef>
                <a:spcPts val="400"/>
              </a:spcBef>
              <a:spcAft>
                <a:spcPts val="0"/>
              </a:spcAft>
              <a:buSzPts val="1100"/>
              <a:buNone/>
              <a:defRPr sz="6000">
                <a:solidFill>
                  <a:schemeClr val="accent1"/>
                </a:solidFill>
              </a:defRPr>
            </a:lvl3pPr>
            <a:lvl4pPr lvl="3" rtl="0" algn="l">
              <a:lnSpc>
                <a:spcPct val="140000"/>
              </a:lnSpc>
              <a:spcBef>
                <a:spcPts val="400"/>
              </a:spcBef>
              <a:spcAft>
                <a:spcPts val="0"/>
              </a:spcAft>
              <a:buSzPts val="1100"/>
              <a:buNone/>
              <a:defRPr sz="6000">
                <a:solidFill>
                  <a:schemeClr val="accent1"/>
                </a:solidFill>
              </a:defRPr>
            </a:lvl4pPr>
            <a:lvl5pPr lvl="4" rtl="0" algn="l">
              <a:lnSpc>
                <a:spcPct val="140000"/>
              </a:lnSpc>
              <a:spcBef>
                <a:spcPts val="400"/>
              </a:spcBef>
              <a:spcAft>
                <a:spcPts val="0"/>
              </a:spcAft>
              <a:buSzPts val="1100"/>
              <a:buNone/>
              <a:defRPr sz="6000">
                <a:solidFill>
                  <a:schemeClr val="accent1"/>
                </a:solidFill>
              </a:defRPr>
            </a:lvl5pPr>
            <a:lvl6pPr lvl="5" rtl="0" algn="l">
              <a:lnSpc>
                <a:spcPct val="140000"/>
              </a:lnSpc>
              <a:spcBef>
                <a:spcPts val="400"/>
              </a:spcBef>
              <a:spcAft>
                <a:spcPts val="0"/>
              </a:spcAft>
              <a:buSzPts val="1100"/>
              <a:buNone/>
              <a:defRPr sz="6000">
                <a:solidFill>
                  <a:schemeClr val="accent1"/>
                </a:solidFill>
              </a:defRPr>
            </a:lvl6pPr>
            <a:lvl7pPr lvl="6" rtl="0" algn="l">
              <a:lnSpc>
                <a:spcPct val="140000"/>
              </a:lnSpc>
              <a:spcBef>
                <a:spcPts val="400"/>
              </a:spcBef>
              <a:spcAft>
                <a:spcPts val="0"/>
              </a:spcAft>
              <a:buSzPts val="1100"/>
              <a:buNone/>
              <a:defRPr sz="6000">
                <a:solidFill>
                  <a:schemeClr val="accent1"/>
                </a:solidFill>
              </a:defRPr>
            </a:lvl7pPr>
            <a:lvl8pPr lvl="7" rtl="0" algn="l">
              <a:lnSpc>
                <a:spcPct val="140000"/>
              </a:lnSpc>
              <a:spcBef>
                <a:spcPts val="400"/>
              </a:spcBef>
              <a:spcAft>
                <a:spcPts val="0"/>
              </a:spcAft>
              <a:buSzPts val="1100"/>
              <a:buNone/>
              <a:defRPr sz="6000">
                <a:solidFill>
                  <a:schemeClr val="accent1"/>
                </a:solidFill>
              </a:defRPr>
            </a:lvl8pPr>
            <a:lvl9pPr lvl="8" rtl="0" algn="l">
              <a:lnSpc>
                <a:spcPct val="140000"/>
              </a:lnSpc>
              <a:spcBef>
                <a:spcPts val="400"/>
              </a:spcBef>
              <a:spcAft>
                <a:spcPts val="400"/>
              </a:spcAft>
              <a:buSzPts val="1100"/>
              <a:buNone/>
              <a:defRPr sz="6000">
                <a:solidFill>
                  <a:schemeClr val="accent1"/>
                </a:solidFill>
              </a:defRPr>
            </a:lvl9pPr>
          </a:lstStyle>
          <a:p/>
        </p:txBody>
      </p:sp>
      <p:sp>
        <p:nvSpPr>
          <p:cNvPr id="748" name="Google Shape;748;p99"/>
          <p:cNvSpPr txBox="1"/>
          <p:nvPr>
            <p:ph idx="2" type="subTitle"/>
          </p:nvPr>
        </p:nvSpPr>
        <p:spPr>
          <a:xfrm>
            <a:off x="5979694" y="1827319"/>
            <a:ext cx="2261100" cy="930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6000">
                <a:solidFill>
                  <a:schemeClr val="accent1"/>
                </a:solidFill>
              </a:defRPr>
            </a:lvl1pPr>
            <a:lvl2pPr lvl="1" rtl="0" algn="l">
              <a:lnSpc>
                <a:spcPct val="140000"/>
              </a:lnSpc>
              <a:spcBef>
                <a:spcPts val="400"/>
              </a:spcBef>
              <a:spcAft>
                <a:spcPts val="0"/>
              </a:spcAft>
              <a:buSzPts val="1100"/>
              <a:buNone/>
              <a:defRPr sz="6000">
                <a:solidFill>
                  <a:schemeClr val="accent1"/>
                </a:solidFill>
              </a:defRPr>
            </a:lvl2pPr>
            <a:lvl3pPr lvl="2" rtl="0" algn="l">
              <a:lnSpc>
                <a:spcPct val="140000"/>
              </a:lnSpc>
              <a:spcBef>
                <a:spcPts val="400"/>
              </a:spcBef>
              <a:spcAft>
                <a:spcPts val="0"/>
              </a:spcAft>
              <a:buSzPts val="1100"/>
              <a:buNone/>
              <a:defRPr sz="6000">
                <a:solidFill>
                  <a:schemeClr val="accent1"/>
                </a:solidFill>
              </a:defRPr>
            </a:lvl3pPr>
            <a:lvl4pPr lvl="3" rtl="0" algn="l">
              <a:lnSpc>
                <a:spcPct val="140000"/>
              </a:lnSpc>
              <a:spcBef>
                <a:spcPts val="400"/>
              </a:spcBef>
              <a:spcAft>
                <a:spcPts val="0"/>
              </a:spcAft>
              <a:buSzPts val="1100"/>
              <a:buNone/>
              <a:defRPr sz="6000">
                <a:solidFill>
                  <a:schemeClr val="accent1"/>
                </a:solidFill>
              </a:defRPr>
            </a:lvl4pPr>
            <a:lvl5pPr lvl="4" rtl="0" algn="l">
              <a:lnSpc>
                <a:spcPct val="140000"/>
              </a:lnSpc>
              <a:spcBef>
                <a:spcPts val="400"/>
              </a:spcBef>
              <a:spcAft>
                <a:spcPts val="0"/>
              </a:spcAft>
              <a:buSzPts val="1100"/>
              <a:buNone/>
              <a:defRPr sz="6000">
                <a:solidFill>
                  <a:schemeClr val="accent1"/>
                </a:solidFill>
              </a:defRPr>
            </a:lvl5pPr>
            <a:lvl6pPr lvl="5" rtl="0" algn="l">
              <a:lnSpc>
                <a:spcPct val="140000"/>
              </a:lnSpc>
              <a:spcBef>
                <a:spcPts val="400"/>
              </a:spcBef>
              <a:spcAft>
                <a:spcPts val="0"/>
              </a:spcAft>
              <a:buSzPts val="1100"/>
              <a:buNone/>
              <a:defRPr sz="6000">
                <a:solidFill>
                  <a:schemeClr val="accent1"/>
                </a:solidFill>
              </a:defRPr>
            </a:lvl6pPr>
            <a:lvl7pPr lvl="6" rtl="0" algn="l">
              <a:lnSpc>
                <a:spcPct val="140000"/>
              </a:lnSpc>
              <a:spcBef>
                <a:spcPts val="400"/>
              </a:spcBef>
              <a:spcAft>
                <a:spcPts val="0"/>
              </a:spcAft>
              <a:buSzPts val="1100"/>
              <a:buNone/>
              <a:defRPr sz="6000">
                <a:solidFill>
                  <a:schemeClr val="accent1"/>
                </a:solidFill>
              </a:defRPr>
            </a:lvl7pPr>
            <a:lvl8pPr lvl="7" rtl="0" algn="l">
              <a:lnSpc>
                <a:spcPct val="140000"/>
              </a:lnSpc>
              <a:spcBef>
                <a:spcPts val="400"/>
              </a:spcBef>
              <a:spcAft>
                <a:spcPts val="0"/>
              </a:spcAft>
              <a:buSzPts val="1100"/>
              <a:buNone/>
              <a:defRPr sz="6000">
                <a:solidFill>
                  <a:schemeClr val="accent1"/>
                </a:solidFill>
              </a:defRPr>
            </a:lvl8pPr>
            <a:lvl9pPr lvl="8" rtl="0" algn="l">
              <a:lnSpc>
                <a:spcPct val="140000"/>
              </a:lnSpc>
              <a:spcBef>
                <a:spcPts val="400"/>
              </a:spcBef>
              <a:spcAft>
                <a:spcPts val="400"/>
              </a:spcAft>
              <a:buSzPts val="1100"/>
              <a:buNone/>
              <a:defRPr sz="6000">
                <a:solidFill>
                  <a:schemeClr val="accent1"/>
                </a:solidFill>
              </a:defRPr>
            </a:lvl9pPr>
          </a:lstStyle>
          <a:p/>
        </p:txBody>
      </p:sp>
      <p:sp>
        <p:nvSpPr>
          <p:cNvPr id="749" name="Google Shape;749;p99"/>
          <p:cNvSpPr txBox="1"/>
          <p:nvPr>
            <p:ph idx="3"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50" name="Google Shape;750;p99"/>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51" name="Google Shape;751;p99"/>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52" name="Google Shape;752;p99"/>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53" name="Google Shape;753;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4" name="Google Shape;754;p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55" name="Google Shape;755;p99"/>
          <p:cNvSpPr txBox="1"/>
          <p:nvPr>
            <p:ph idx="4"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756" name="Google Shape;756;p99"/>
          <p:cNvSpPr txBox="1"/>
          <p:nvPr>
            <p:ph idx="5"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757" name="Google Shape;757;p99"/>
          <p:cNvSpPr txBox="1"/>
          <p:nvPr>
            <p:ph idx="6" type="subTitle"/>
          </p:nvPr>
        </p:nvSpPr>
        <p:spPr>
          <a:xfrm>
            <a:off x="665850" y="1947525"/>
            <a:ext cx="2387100" cy="20016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p:txBody>
      </p:sp>
      <p:cxnSp>
        <p:nvCxnSpPr>
          <p:cNvPr id="758" name="Google Shape;758;p99"/>
          <p:cNvCxnSpPr/>
          <p:nvPr/>
        </p:nvCxnSpPr>
        <p:spPr>
          <a:xfrm>
            <a:off x="5914388" y="2758013"/>
            <a:ext cx="0" cy="1053600"/>
          </a:xfrm>
          <a:prstGeom prst="straightConnector1">
            <a:avLst/>
          </a:prstGeom>
          <a:noFill/>
          <a:ln cap="flat" cmpd="sng" w="9525">
            <a:solidFill>
              <a:schemeClr val="dk2"/>
            </a:solidFill>
            <a:prstDash val="dot"/>
            <a:round/>
            <a:headEnd len="sm" w="sm" type="none"/>
            <a:tailEnd len="sm" w="sm" type="none"/>
          </a:ln>
        </p:spPr>
      </p:cxnSp>
      <p:sp>
        <p:nvSpPr>
          <p:cNvPr id="759" name="Google Shape;759;p99"/>
          <p:cNvSpPr txBox="1"/>
          <p:nvPr>
            <p:ph idx="7" type="subTitle"/>
          </p:nvPr>
        </p:nvSpPr>
        <p:spPr>
          <a:xfrm>
            <a:off x="3465563" y="2758041"/>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60" name="Google Shape;760;p99"/>
          <p:cNvSpPr txBox="1"/>
          <p:nvPr>
            <p:ph idx="8" type="subTitle"/>
          </p:nvPr>
        </p:nvSpPr>
        <p:spPr>
          <a:xfrm>
            <a:off x="3465563" y="3124959"/>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761" name="Google Shape;761;p99"/>
          <p:cNvSpPr txBox="1"/>
          <p:nvPr>
            <p:ph idx="9" type="subTitle"/>
          </p:nvPr>
        </p:nvSpPr>
        <p:spPr>
          <a:xfrm>
            <a:off x="6038381" y="2758041"/>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62" name="Google Shape;762;p99"/>
          <p:cNvSpPr txBox="1"/>
          <p:nvPr>
            <p:ph idx="13" type="subTitle"/>
          </p:nvPr>
        </p:nvSpPr>
        <p:spPr>
          <a:xfrm>
            <a:off x="6038381" y="3124959"/>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Interior data two pies">
    <p:spTree>
      <p:nvGrpSpPr>
        <p:cNvPr id="763" name="Shape 763"/>
        <p:cNvGrpSpPr/>
        <p:nvPr/>
      </p:nvGrpSpPr>
      <p:grpSpPr>
        <a:xfrm>
          <a:off x="0" y="0"/>
          <a:ext cx="0" cy="0"/>
          <a:chOff x="0" y="0"/>
          <a:chExt cx="0" cy="0"/>
        </a:xfrm>
      </p:grpSpPr>
      <p:sp>
        <p:nvSpPr>
          <p:cNvPr id="764" name="Google Shape;764;p10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65" name="Google Shape;765;p100"/>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66" name="Google Shape;766;p100"/>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67" name="Google Shape;767;p100"/>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68" name="Google Shape;768;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9" name="Google Shape;769;p1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70" name="Google Shape;770;p100"/>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771" name="Google Shape;771;p100"/>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772" name="Google Shape;772;p100"/>
          <p:cNvCxnSpPr/>
          <p:nvPr/>
        </p:nvCxnSpPr>
        <p:spPr>
          <a:xfrm>
            <a:off x="5914388" y="3329513"/>
            <a:ext cx="0" cy="1053600"/>
          </a:xfrm>
          <a:prstGeom prst="straightConnector1">
            <a:avLst/>
          </a:prstGeom>
          <a:noFill/>
          <a:ln cap="flat" cmpd="sng" w="9525">
            <a:solidFill>
              <a:schemeClr val="dk2"/>
            </a:solidFill>
            <a:prstDash val="dot"/>
            <a:round/>
            <a:headEnd len="sm" w="sm" type="none"/>
            <a:tailEnd len="sm" w="sm" type="none"/>
          </a:ln>
        </p:spPr>
      </p:cxnSp>
      <p:sp>
        <p:nvSpPr>
          <p:cNvPr id="773" name="Google Shape;773;p100"/>
          <p:cNvSpPr txBox="1"/>
          <p:nvPr>
            <p:ph idx="4" type="subTitle"/>
          </p:nvPr>
        </p:nvSpPr>
        <p:spPr>
          <a:xfrm>
            <a:off x="665850" y="1947525"/>
            <a:ext cx="2387100" cy="20016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p:txBody>
      </p:sp>
      <p:sp>
        <p:nvSpPr>
          <p:cNvPr id="774" name="Google Shape;774;p100"/>
          <p:cNvSpPr txBox="1"/>
          <p:nvPr>
            <p:ph idx="5" type="subTitle"/>
          </p:nvPr>
        </p:nvSpPr>
        <p:spPr>
          <a:xfrm>
            <a:off x="3465563" y="3329513"/>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75" name="Google Shape;775;p100"/>
          <p:cNvSpPr txBox="1"/>
          <p:nvPr>
            <p:ph idx="6" type="subTitle"/>
          </p:nvPr>
        </p:nvSpPr>
        <p:spPr>
          <a:xfrm>
            <a:off x="3465563" y="3696431"/>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
        <p:nvSpPr>
          <p:cNvPr id="776" name="Google Shape;776;p100"/>
          <p:cNvSpPr txBox="1"/>
          <p:nvPr>
            <p:ph idx="7" type="subTitle"/>
          </p:nvPr>
        </p:nvSpPr>
        <p:spPr>
          <a:xfrm>
            <a:off x="6038381" y="3329513"/>
            <a:ext cx="2212200" cy="2415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200"/>
              <a:buNone/>
              <a:defRPr sz="11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100"/>
              <a:buNone/>
              <a:defRPr sz="1100">
                <a:solidFill>
                  <a:schemeClr val="accent1"/>
                </a:solidFill>
                <a:latin typeface="Red Hat Text Medium"/>
                <a:ea typeface="Red Hat Text Medium"/>
                <a:cs typeface="Red Hat Text Medium"/>
                <a:sym typeface="Red Hat Text Medium"/>
              </a:defRPr>
            </a:lvl9pPr>
          </a:lstStyle>
          <a:p/>
        </p:txBody>
      </p:sp>
      <p:sp>
        <p:nvSpPr>
          <p:cNvPr id="777" name="Google Shape;777;p100"/>
          <p:cNvSpPr txBox="1"/>
          <p:nvPr>
            <p:ph idx="8" type="subTitle"/>
          </p:nvPr>
        </p:nvSpPr>
        <p:spPr>
          <a:xfrm>
            <a:off x="6038381" y="3696431"/>
            <a:ext cx="2212200" cy="686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400"/>
              </a:spcBef>
              <a:spcAft>
                <a:spcPts val="0"/>
              </a:spcAft>
              <a:buSzPts val="1100"/>
              <a:buNone/>
              <a:defRPr sz="1100"/>
            </a:lvl2pPr>
            <a:lvl3pPr lvl="2" rtl="0" algn="l">
              <a:lnSpc>
                <a:spcPct val="140000"/>
              </a:lnSpc>
              <a:spcBef>
                <a:spcPts val="400"/>
              </a:spcBef>
              <a:spcAft>
                <a:spcPts val="0"/>
              </a:spcAft>
              <a:buSzPts val="1100"/>
              <a:buNone/>
              <a:defRPr sz="1100"/>
            </a:lvl3pPr>
            <a:lvl4pPr lvl="3" rtl="0" algn="l">
              <a:lnSpc>
                <a:spcPct val="140000"/>
              </a:lnSpc>
              <a:spcBef>
                <a:spcPts val="400"/>
              </a:spcBef>
              <a:spcAft>
                <a:spcPts val="0"/>
              </a:spcAft>
              <a:buSzPts val="1100"/>
              <a:buNone/>
              <a:defRPr sz="1100"/>
            </a:lvl4pPr>
            <a:lvl5pPr lvl="4" rtl="0" algn="l">
              <a:lnSpc>
                <a:spcPct val="140000"/>
              </a:lnSpc>
              <a:spcBef>
                <a:spcPts val="400"/>
              </a:spcBef>
              <a:spcAft>
                <a:spcPts val="0"/>
              </a:spcAft>
              <a:buSzPts val="1100"/>
              <a:buNone/>
              <a:defRPr sz="1100"/>
            </a:lvl5pPr>
            <a:lvl6pPr lvl="5" rtl="0" algn="l">
              <a:lnSpc>
                <a:spcPct val="140000"/>
              </a:lnSpc>
              <a:spcBef>
                <a:spcPts val="400"/>
              </a:spcBef>
              <a:spcAft>
                <a:spcPts val="0"/>
              </a:spcAft>
              <a:buSzPts val="1100"/>
              <a:buNone/>
              <a:defRPr sz="1100"/>
            </a:lvl6pPr>
            <a:lvl7pPr lvl="6" rtl="0" algn="l">
              <a:lnSpc>
                <a:spcPct val="140000"/>
              </a:lnSpc>
              <a:spcBef>
                <a:spcPts val="400"/>
              </a:spcBef>
              <a:spcAft>
                <a:spcPts val="0"/>
              </a:spcAft>
              <a:buSzPts val="1100"/>
              <a:buNone/>
              <a:defRPr sz="1100"/>
            </a:lvl7pPr>
            <a:lvl8pPr lvl="7" rtl="0" algn="l">
              <a:lnSpc>
                <a:spcPct val="140000"/>
              </a:lnSpc>
              <a:spcBef>
                <a:spcPts val="400"/>
              </a:spcBef>
              <a:spcAft>
                <a:spcPts val="0"/>
              </a:spcAft>
              <a:buSzPts val="1100"/>
              <a:buNone/>
              <a:defRPr sz="1100"/>
            </a:lvl8pPr>
            <a:lvl9pPr lvl="8" rtl="0" algn="l">
              <a:lnSpc>
                <a:spcPct val="140000"/>
              </a:lnSpc>
              <a:spcBef>
                <a:spcPts val="400"/>
              </a:spcBef>
              <a:spcAft>
                <a:spcPts val="400"/>
              </a:spcAft>
              <a:buSzPts val="1100"/>
              <a:buNone/>
              <a:defRPr sz="11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Interior data large pie">
    <p:spTree>
      <p:nvGrpSpPr>
        <p:cNvPr id="778" name="Shape 778"/>
        <p:cNvGrpSpPr/>
        <p:nvPr/>
      </p:nvGrpSpPr>
      <p:grpSpPr>
        <a:xfrm>
          <a:off x="0" y="0"/>
          <a:ext cx="0" cy="0"/>
          <a:chOff x="0" y="0"/>
          <a:chExt cx="0" cy="0"/>
        </a:xfrm>
      </p:grpSpPr>
      <p:sp>
        <p:nvSpPr>
          <p:cNvPr id="779" name="Google Shape;779;p10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80" name="Google Shape;780;p101"/>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81" name="Google Shape;781;p101"/>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82" name="Google Shape;782;p101"/>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83" name="Google Shape;783;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4" name="Google Shape;784;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5" name="Google Shape;785;p101"/>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786" name="Google Shape;786;p101"/>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787" name="Google Shape;787;p101"/>
          <p:cNvSpPr txBox="1"/>
          <p:nvPr>
            <p:ph idx="4" type="subTitle"/>
          </p:nvPr>
        </p:nvSpPr>
        <p:spPr>
          <a:xfrm>
            <a:off x="665850" y="1947525"/>
            <a:ext cx="2387100" cy="20016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2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100"/>
              <a:buNone/>
              <a:defRPr>
                <a:solidFill>
                  <a:schemeClr val="accent1"/>
                </a:solidFill>
                <a:latin typeface="Red Hat Display"/>
                <a:ea typeface="Red Hat Display"/>
                <a:cs typeface="Red Hat Display"/>
                <a:sym typeface="Red Hat Display"/>
              </a:defRPr>
            </a:lvl9pPr>
          </a:lstStyle>
          <a:p/>
        </p:txBody>
      </p:sp>
      <p:sp>
        <p:nvSpPr>
          <p:cNvPr id="788" name="Google Shape;788;p101"/>
          <p:cNvSpPr txBox="1"/>
          <p:nvPr>
            <p:ph idx="5" type="subTitle"/>
          </p:nvPr>
        </p:nvSpPr>
        <p:spPr>
          <a:xfrm>
            <a:off x="6808678" y="2286319"/>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
        <p:nvSpPr>
          <p:cNvPr id="789" name="Google Shape;789;p101"/>
          <p:cNvSpPr txBox="1"/>
          <p:nvPr>
            <p:ph idx="6" type="subTitle"/>
          </p:nvPr>
        </p:nvSpPr>
        <p:spPr>
          <a:xfrm>
            <a:off x="7713384" y="2286319"/>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
        <p:nvSpPr>
          <p:cNvPr id="790" name="Google Shape;790;p101"/>
          <p:cNvSpPr txBox="1"/>
          <p:nvPr>
            <p:ph idx="7" type="subTitle"/>
          </p:nvPr>
        </p:nvSpPr>
        <p:spPr>
          <a:xfrm>
            <a:off x="6808678" y="2881220"/>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
        <p:nvSpPr>
          <p:cNvPr id="791" name="Google Shape;791;p101"/>
          <p:cNvSpPr txBox="1"/>
          <p:nvPr>
            <p:ph idx="8" type="subTitle"/>
          </p:nvPr>
        </p:nvSpPr>
        <p:spPr>
          <a:xfrm>
            <a:off x="7713384" y="2881220"/>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
        <p:nvSpPr>
          <p:cNvPr id="792" name="Google Shape;792;p101"/>
          <p:cNvSpPr txBox="1"/>
          <p:nvPr>
            <p:ph idx="9" type="subTitle"/>
          </p:nvPr>
        </p:nvSpPr>
        <p:spPr>
          <a:xfrm>
            <a:off x="6808678" y="3452645"/>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
        <p:nvSpPr>
          <p:cNvPr id="793" name="Google Shape;793;p101"/>
          <p:cNvSpPr txBox="1"/>
          <p:nvPr>
            <p:ph idx="13" type="subTitle"/>
          </p:nvPr>
        </p:nvSpPr>
        <p:spPr>
          <a:xfrm>
            <a:off x="7713384" y="3452645"/>
            <a:ext cx="685800" cy="396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sz="800"/>
            </a:lvl1pPr>
            <a:lvl2pPr lvl="1" rtl="0" algn="l">
              <a:lnSpc>
                <a:spcPct val="100000"/>
              </a:lnSpc>
              <a:spcBef>
                <a:spcPts val="0"/>
              </a:spcBef>
              <a:spcAft>
                <a:spcPts val="0"/>
              </a:spcAft>
              <a:buSzPts val="1100"/>
              <a:buNone/>
              <a:defRPr b="1" sz="800"/>
            </a:lvl2pPr>
            <a:lvl3pPr lvl="2" rtl="0" algn="l">
              <a:lnSpc>
                <a:spcPct val="100000"/>
              </a:lnSpc>
              <a:spcBef>
                <a:spcPts val="0"/>
              </a:spcBef>
              <a:spcAft>
                <a:spcPts val="0"/>
              </a:spcAft>
              <a:buSzPts val="1100"/>
              <a:buNone/>
              <a:defRPr b="1" sz="800"/>
            </a:lvl3pPr>
            <a:lvl4pPr lvl="3" rtl="0" algn="l">
              <a:lnSpc>
                <a:spcPct val="100000"/>
              </a:lnSpc>
              <a:spcBef>
                <a:spcPts val="0"/>
              </a:spcBef>
              <a:spcAft>
                <a:spcPts val="0"/>
              </a:spcAft>
              <a:buSzPts val="1100"/>
              <a:buNone/>
              <a:defRPr b="1" sz="800"/>
            </a:lvl4pPr>
            <a:lvl5pPr lvl="4" rtl="0" algn="l">
              <a:lnSpc>
                <a:spcPct val="100000"/>
              </a:lnSpc>
              <a:spcBef>
                <a:spcPts val="0"/>
              </a:spcBef>
              <a:spcAft>
                <a:spcPts val="0"/>
              </a:spcAft>
              <a:buSzPts val="1100"/>
              <a:buNone/>
              <a:defRPr b="1" sz="800"/>
            </a:lvl5pPr>
            <a:lvl6pPr lvl="5" rtl="0" algn="l">
              <a:lnSpc>
                <a:spcPct val="100000"/>
              </a:lnSpc>
              <a:spcBef>
                <a:spcPts val="0"/>
              </a:spcBef>
              <a:spcAft>
                <a:spcPts val="0"/>
              </a:spcAft>
              <a:buSzPts val="1100"/>
              <a:buNone/>
              <a:defRPr b="1" sz="800"/>
            </a:lvl6pPr>
            <a:lvl7pPr lvl="6" rtl="0" algn="l">
              <a:lnSpc>
                <a:spcPct val="100000"/>
              </a:lnSpc>
              <a:spcBef>
                <a:spcPts val="0"/>
              </a:spcBef>
              <a:spcAft>
                <a:spcPts val="0"/>
              </a:spcAft>
              <a:buSzPts val="1100"/>
              <a:buNone/>
              <a:defRPr b="1" sz="800"/>
            </a:lvl7pPr>
            <a:lvl8pPr lvl="7" rtl="0" algn="l">
              <a:lnSpc>
                <a:spcPct val="100000"/>
              </a:lnSpc>
              <a:spcBef>
                <a:spcPts val="0"/>
              </a:spcBef>
              <a:spcAft>
                <a:spcPts val="0"/>
              </a:spcAft>
              <a:buSzPts val="1100"/>
              <a:buNone/>
              <a:defRPr b="1" sz="800"/>
            </a:lvl8pPr>
            <a:lvl9pPr lvl="8" rtl="0" algn="l">
              <a:lnSpc>
                <a:spcPct val="100000"/>
              </a:lnSpc>
              <a:spcBef>
                <a:spcPts val="0"/>
              </a:spcBef>
              <a:spcAft>
                <a:spcPts val="0"/>
              </a:spcAft>
              <a:buSzPts val="1100"/>
              <a:buNone/>
              <a:defRPr b="1" sz="8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Interior data percentage bars">
    <p:spTree>
      <p:nvGrpSpPr>
        <p:cNvPr id="794" name="Shape 794"/>
        <p:cNvGrpSpPr/>
        <p:nvPr/>
      </p:nvGrpSpPr>
      <p:grpSpPr>
        <a:xfrm>
          <a:off x="0" y="0"/>
          <a:ext cx="0" cy="0"/>
          <a:chOff x="0" y="0"/>
          <a:chExt cx="0" cy="0"/>
        </a:xfrm>
      </p:grpSpPr>
      <p:sp>
        <p:nvSpPr>
          <p:cNvPr id="795" name="Google Shape;795;p10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796" name="Google Shape;796;p102"/>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797" name="Google Shape;797;p102"/>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798" name="Google Shape;798;p102"/>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799" name="Google Shape;799;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0" name="Google Shape;800;p1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01" name="Google Shape;801;p102"/>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802" name="Google Shape;802;p102"/>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sp>
        <p:nvSpPr>
          <p:cNvPr id="803" name="Google Shape;803;p102"/>
          <p:cNvSpPr txBox="1"/>
          <p:nvPr>
            <p:ph idx="4" type="subTitle"/>
          </p:nvPr>
        </p:nvSpPr>
        <p:spPr>
          <a:xfrm>
            <a:off x="6036038" y="2173950"/>
            <a:ext cx="2557800" cy="538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900"/>
            </a:lvl1pPr>
            <a:lvl2pPr lvl="1" rtl="0" algn="l">
              <a:lnSpc>
                <a:spcPct val="140000"/>
              </a:lnSpc>
              <a:spcBef>
                <a:spcPts val="0"/>
              </a:spcBef>
              <a:spcAft>
                <a:spcPts val="0"/>
              </a:spcAft>
              <a:buSzPts val="1100"/>
              <a:buNone/>
              <a:defRPr sz="900"/>
            </a:lvl2pPr>
            <a:lvl3pPr lvl="2" rtl="0" algn="l">
              <a:lnSpc>
                <a:spcPct val="140000"/>
              </a:lnSpc>
              <a:spcBef>
                <a:spcPts val="0"/>
              </a:spcBef>
              <a:spcAft>
                <a:spcPts val="0"/>
              </a:spcAft>
              <a:buSzPts val="1100"/>
              <a:buNone/>
              <a:defRPr sz="900"/>
            </a:lvl3pPr>
            <a:lvl4pPr lvl="3" rtl="0" algn="l">
              <a:lnSpc>
                <a:spcPct val="140000"/>
              </a:lnSpc>
              <a:spcBef>
                <a:spcPts val="0"/>
              </a:spcBef>
              <a:spcAft>
                <a:spcPts val="0"/>
              </a:spcAft>
              <a:buSzPts val="1100"/>
              <a:buNone/>
              <a:defRPr sz="900"/>
            </a:lvl4pPr>
            <a:lvl5pPr lvl="4" rtl="0" algn="l">
              <a:lnSpc>
                <a:spcPct val="140000"/>
              </a:lnSpc>
              <a:spcBef>
                <a:spcPts val="0"/>
              </a:spcBef>
              <a:spcAft>
                <a:spcPts val="0"/>
              </a:spcAft>
              <a:buSzPts val="1100"/>
              <a:buNone/>
              <a:defRPr sz="900"/>
            </a:lvl5pPr>
            <a:lvl6pPr lvl="5" rtl="0" algn="l">
              <a:lnSpc>
                <a:spcPct val="140000"/>
              </a:lnSpc>
              <a:spcBef>
                <a:spcPts val="0"/>
              </a:spcBef>
              <a:spcAft>
                <a:spcPts val="0"/>
              </a:spcAft>
              <a:buSzPts val="1100"/>
              <a:buNone/>
              <a:defRPr sz="900"/>
            </a:lvl6pPr>
            <a:lvl7pPr lvl="6" rtl="0" algn="l">
              <a:lnSpc>
                <a:spcPct val="140000"/>
              </a:lnSpc>
              <a:spcBef>
                <a:spcPts val="0"/>
              </a:spcBef>
              <a:spcAft>
                <a:spcPts val="0"/>
              </a:spcAft>
              <a:buSzPts val="1100"/>
              <a:buNone/>
              <a:defRPr sz="900"/>
            </a:lvl7pPr>
            <a:lvl8pPr lvl="7" rtl="0" algn="l">
              <a:lnSpc>
                <a:spcPct val="140000"/>
              </a:lnSpc>
              <a:spcBef>
                <a:spcPts val="0"/>
              </a:spcBef>
              <a:spcAft>
                <a:spcPts val="0"/>
              </a:spcAft>
              <a:buSzPts val="1100"/>
              <a:buNone/>
              <a:defRPr sz="900"/>
            </a:lvl8pPr>
            <a:lvl9pPr lvl="8" rtl="0" algn="l">
              <a:lnSpc>
                <a:spcPct val="140000"/>
              </a:lnSpc>
              <a:spcBef>
                <a:spcPts val="0"/>
              </a:spcBef>
              <a:spcAft>
                <a:spcPts val="0"/>
              </a:spcAft>
              <a:buSzPts val="1100"/>
              <a:buNone/>
              <a:defRPr sz="900"/>
            </a:lvl9pPr>
          </a:lstStyle>
          <a:p/>
        </p:txBody>
      </p:sp>
      <p:sp>
        <p:nvSpPr>
          <p:cNvPr id="804" name="Google Shape;804;p102"/>
          <p:cNvSpPr txBox="1"/>
          <p:nvPr>
            <p:ph idx="5" type="subTitle"/>
          </p:nvPr>
        </p:nvSpPr>
        <p:spPr>
          <a:xfrm>
            <a:off x="6036038" y="1905450"/>
            <a:ext cx="2557800" cy="249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200"/>
              <a:buNone/>
              <a:defRPr sz="2000">
                <a:solidFill>
                  <a:schemeClr val="accent1"/>
                </a:solidFill>
                <a:latin typeface="Red Hat Display"/>
                <a:ea typeface="Red Hat Display"/>
                <a:cs typeface="Red Hat Display"/>
                <a:sym typeface="Red Hat Display"/>
              </a:defRPr>
            </a:lvl1pPr>
            <a:lvl2pPr lvl="1" rtl="0" algn="l">
              <a:lnSpc>
                <a:spcPct val="100000"/>
              </a:lnSpc>
              <a:spcBef>
                <a:spcPts val="0"/>
              </a:spcBef>
              <a:spcAft>
                <a:spcPts val="0"/>
              </a:spcAft>
              <a:buSzPts val="1100"/>
              <a:buNone/>
              <a:defRPr sz="2000">
                <a:solidFill>
                  <a:schemeClr val="accent1"/>
                </a:solidFill>
              </a:defRPr>
            </a:lvl2pPr>
            <a:lvl3pPr lvl="2" rtl="0" algn="l">
              <a:lnSpc>
                <a:spcPct val="100000"/>
              </a:lnSpc>
              <a:spcBef>
                <a:spcPts val="0"/>
              </a:spcBef>
              <a:spcAft>
                <a:spcPts val="0"/>
              </a:spcAft>
              <a:buSzPts val="1100"/>
              <a:buNone/>
              <a:defRPr sz="2000">
                <a:solidFill>
                  <a:schemeClr val="accent1"/>
                </a:solidFill>
              </a:defRPr>
            </a:lvl3pPr>
            <a:lvl4pPr lvl="3" rtl="0" algn="l">
              <a:lnSpc>
                <a:spcPct val="100000"/>
              </a:lnSpc>
              <a:spcBef>
                <a:spcPts val="0"/>
              </a:spcBef>
              <a:spcAft>
                <a:spcPts val="0"/>
              </a:spcAft>
              <a:buSzPts val="1100"/>
              <a:buNone/>
              <a:defRPr sz="2000">
                <a:solidFill>
                  <a:schemeClr val="accent1"/>
                </a:solidFill>
              </a:defRPr>
            </a:lvl4pPr>
            <a:lvl5pPr lvl="4" rtl="0" algn="l">
              <a:lnSpc>
                <a:spcPct val="100000"/>
              </a:lnSpc>
              <a:spcBef>
                <a:spcPts val="0"/>
              </a:spcBef>
              <a:spcAft>
                <a:spcPts val="0"/>
              </a:spcAft>
              <a:buSzPts val="1100"/>
              <a:buNone/>
              <a:defRPr sz="2000">
                <a:solidFill>
                  <a:schemeClr val="accent1"/>
                </a:solidFill>
              </a:defRPr>
            </a:lvl5pPr>
            <a:lvl6pPr lvl="5" rtl="0" algn="l">
              <a:lnSpc>
                <a:spcPct val="100000"/>
              </a:lnSpc>
              <a:spcBef>
                <a:spcPts val="0"/>
              </a:spcBef>
              <a:spcAft>
                <a:spcPts val="0"/>
              </a:spcAft>
              <a:buSzPts val="1100"/>
              <a:buNone/>
              <a:defRPr sz="2000">
                <a:solidFill>
                  <a:schemeClr val="accent1"/>
                </a:solidFill>
              </a:defRPr>
            </a:lvl6pPr>
            <a:lvl7pPr lvl="6" rtl="0" algn="l">
              <a:lnSpc>
                <a:spcPct val="100000"/>
              </a:lnSpc>
              <a:spcBef>
                <a:spcPts val="0"/>
              </a:spcBef>
              <a:spcAft>
                <a:spcPts val="0"/>
              </a:spcAft>
              <a:buSzPts val="1100"/>
              <a:buNone/>
              <a:defRPr sz="2000">
                <a:solidFill>
                  <a:schemeClr val="accent1"/>
                </a:solidFill>
              </a:defRPr>
            </a:lvl7pPr>
            <a:lvl8pPr lvl="7" rtl="0" algn="l">
              <a:lnSpc>
                <a:spcPct val="100000"/>
              </a:lnSpc>
              <a:spcBef>
                <a:spcPts val="0"/>
              </a:spcBef>
              <a:spcAft>
                <a:spcPts val="0"/>
              </a:spcAft>
              <a:buSzPts val="1100"/>
              <a:buNone/>
              <a:defRPr sz="2000">
                <a:solidFill>
                  <a:schemeClr val="accent1"/>
                </a:solidFill>
              </a:defRPr>
            </a:lvl8pPr>
            <a:lvl9pPr lvl="8" rtl="0" algn="l">
              <a:lnSpc>
                <a:spcPct val="100000"/>
              </a:lnSpc>
              <a:spcBef>
                <a:spcPts val="0"/>
              </a:spcBef>
              <a:spcAft>
                <a:spcPts val="0"/>
              </a:spcAft>
              <a:buSzPts val="1100"/>
              <a:buNone/>
              <a:defRPr sz="2000">
                <a:solidFill>
                  <a:schemeClr val="accent1"/>
                </a:solidFill>
              </a:defRPr>
            </a:lvl9pPr>
          </a:lstStyle>
          <a:p/>
        </p:txBody>
      </p:sp>
      <p:sp>
        <p:nvSpPr>
          <p:cNvPr id="805" name="Google Shape;805;p102"/>
          <p:cNvSpPr txBox="1"/>
          <p:nvPr>
            <p:ph idx="6" type="subTitle"/>
          </p:nvPr>
        </p:nvSpPr>
        <p:spPr>
          <a:xfrm>
            <a:off x="6036038" y="3507600"/>
            <a:ext cx="2557800" cy="538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900"/>
            </a:lvl1pPr>
            <a:lvl2pPr lvl="1" rtl="0" algn="l">
              <a:lnSpc>
                <a:spcPct val="140000"/>
              </a:lnSpc>
              <a:spcBef>
                <a:spcPts val="0"/>
              </a:spcBef>
              <a:spcAft>
                <a:spcPts val="0"/>
              </a:spcAft>
              <a:buSzPts val="1100"/>
              <a:buNone/>
              <a:defRPr sz="900"/>
            </a:lvl2pPr>
            <a:lvl3pPr lvl="2" rtl="0" algn="l">
              <a:lnSpc>
                <a:spcPct val="140000"/>
              </a:lnSpc>
              <a:spcBef>
                <a:spcPts val="0"/>
              </a:spcBef>
              <a:spcAft>
                <a:spcPts val="0"/>
              </a:spcAft>
              <a:buSzPts val="1100"/>
              <a:buNone/>
              <a:defRPr sz="900"/>
            </a:lvl3pPr>
            <a:lvl4pPr lvl="3" rtl="0" algn="l">
              <a:lnSpc>
                <a:spcPct val="140000"/>
              </a:lnSpc>
              <a:spcBef>
                <a:spcPts val="0"/>
              </a:spcBef>
              <a:spcAft>
                <a:spcPts val="0"/>
              </a:spcAft>
              <a:buSzPts val="1100"/>
              <a:buNone/>
              <a:defRPr sz="900"/>
            </a:lvl4pPr>
            <a:lvl5pPr lvl="4" rtl="0" algn="l">
              <a:lnSpc>
                <a:spcPct val="140000"/>
              </a:lnSpc>
              <a:spcBef>
                <a:spcPts val="0"/>
              </a:spcBef>
              <a:spcAft>
                <a:spcPts val="0"/>
              </a:spcAft>
              <a:buSzPts val="1100"/>
              <a:buNone/>
              <a:defRPr sz="900"/>
            </a:lvl5pPr>
            <a:lvl6pPr lvl="5" rtl="0" algn="l">
              <a:lnSpc>
                <a:spcPct val="140000"/>
              </a:lnSpc>
              <a:spcBef>
                <a:spcPts val="0"/>
              </a:spcBef>
              <a:spcAft>
                <a:spcPts val="0"/>
              </a:spcAft>
              <a:buSzPts val="1100"/>
              <a:buNone/>
              <a:defRPr sz="900"/>
            </a:lvl6pPr>
            <a:lvl7pPr lvl="6" rtl="0" algn="l">
              <a:lnSpc>
                <a:spcPct val="140000"/>
              </a:lnSpc>
              <a:spcBef>
                <a:spcPts val="0"/>
              </a:spcBef>
              <a:spcAft>
                <a:spcPts val="0"/>
              </a:spcAft>
              <a:buSzPts val="1100"/>
              <a:buNone/>
              <a:defRPr sz="900"/>
            </a:lvl7pPr>
            <a:lvl8pPr lvl="7" rtl="0" algn="l">
              <a:lnSpc>
                <a:spcPct val="140000"/>
              </a:lnSpc>
              <a:spcBef>
                <a:spcPts val="0"/>
              </a:spcBef>
              <a:spcAft>
                <a:spcPts val="0"/>
              </a:spcAft>
              <a:buSzPts val="1100"/>
              <a:buNone/>
              <a:defRPr sz="900"/>
            </a:lvl8pPr>
            <a:lvl9pPr lvl="8" rtl="0" algn="l">
              <a:lnSpc>
                <a:spcPct val="140000"/>
              </a:lnSpc>
              <a:spcBef>
                <a:spcPts val="0"/>
              </a:spcBef>
              <a:spcAft>
                <a:spcPts val="0"/>
              </a:spcAft>
              <a:buSzPts val="1100"/>
              <a:buNone/>
              <a:defRPr sz="900"/>
            </a:lvl9pPr>
          </a:lstStyle>
          <a:p/>
        </p:txBody>
      </p:sp>
      <p:sp>
        <p:nvSpPr>
          <p:cNvPr id="806" name="Google Shape;806;p102"/>
          <p:cNvSpPr txBox="1"/>
          <p:nvPr>
            <p:ph idx="7" type="subTitle"/>
          </p:nvPr>
        </p:nvSpPr>
        <p:spPr>
          <a:xfrm>
            <a:off x="6036038" y="3239100"/>
            <a:ext cx="2557800" cy="2499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200"/>
              <a:buNone/>
              <a:defRPr sz="2000">
                <a:solidFill>
                  <a:schemeClr val="accent2"/>
                </a:solidFill>
                <a:latin typeface="Red Hat Display"/>
                <a:ea typeface="Red Hat Display"/>
                <a:cs typeface="Red Hat Display"/>
                <a:sym typeface="Red Hat Display"/>
              </a:defRPr>
            </a:lvl1pPr>
            <a:lvl2pPr lvl="1" rtl="0" algn="l">
              <a:lnSpc>
                <a:spcPct val="100000"/>
              </a:lnSpc>
              <a:spcBef>
                <a:spcPts val="0"/>
              </a:spcBef>
              <a:spcAft>
                <a:spcPts val="0"/>
              </a:spcAft>
              <a:buSzPts val="1100"/>
              <a:buNone/>
              <a:defRPr sz="2000">
                <a:solidFill>
                  <a:schemeClr val="accent2"/>
                </a:solidFill>
              </a:defRPr>
            </a:lvl2pPr>
            <a:lvl3pPr lvl="2" rtl="0" algn="l">
              <a:lnSpc>
                <a:spcPct val="100000"/>
              </a:lnSpc>
              <a:spcBef>
                <a:spcPts val="0"/>
              </a:spcBef>
              <a:spcAft>
                <a:spcPts val="0"/>
              </a:spcAft>
              <a:buSzPts val="1100"/>
              <a:buNone/>
              <a:defRPr sz="2000">
                <a:solidFill>
                  <a:schemeClr val="accent2"/>
                </a:solidFill>
              </a:defRPr>
            </a:lvl3pPr>
            <a:lvl4pPr lvl="3" rtl="0" algn="l">
              <a:lnSpc>
                <a:spcPct val="100000"/>
              </a:lnSpc>
              <a:spcBef>
                <a:spcPts val="0"/>
              </a:spcBef>
              <a:spcAft>
                <a:spcPts val="0"/>
              </a:spcAft>
              <a:buSzPts val="1100"/>
              <a:buNone/>
              <a:defRPr sz="2000">
                <a:solidFill>
                  <a:schemeClr val="accent2"/>
                </a:solidFill>
              </a:defRPr>
            </a:lvl4pPr>
            <a:lvl5pPr lvl="4" rtl="0" algn="l">
              <a:lnSpc>
                <a:spcPct val="100000"/>
              </a:lnSpc>
              <a:spcBef>
                <a:spcPts val="0"/>
              </a:spcBef>
              <a:spcAft>
                <a:spcPts val="0"/>
              </a:spcAft>
              <a:buSzPts val="1100"/>
              <a:buNone/>
              <a:defRPr sz="2000">
                <a:solidFill>
                  <a:schemeClr val="accent2"/>
                </a:solidFill>
              </a:defRPr>
            </a:lvl5pPr>
            <a:lvl6pPr lvl="5" rtl="0" algn="l">
              <a:lnSpc>
                <a:spcPct val="100000"/>
              </a:lnSpc>
              <a:spcBef>
                <a:spcPts val="0"/>
              </a:spcBef>
              <a:spcAft>
                <a:spcPts val="0"/>
              </a:spcAft>
              <a:buSzPts val="1100"/>
              <a:buNone/>
              <a:defRPr sz="2000">
                <a:solidFill>
                  <a:schemeClr val="accent2"/>
                </a:solidFill>
              </a:defRPr>
            </a:lvl6pPr>
            <a:lvl7pPr lvl="6" rtl="0" algn="l">
              <a:lnSpc>
                <a:spcPct val="100000"/>
              </a:lnSpc>
              <a:spcBef>
                <a:spcPts val="0"/>
              </a:spcBef>
              <a:spcAft>
                <a:spcPts val="0"/>
              </a:spcAft>
              <a:buSzPts val="1100"/>
              <a:buNone/>
              <a:defRPr sz="2000">
                <a:solidFill>
                  <a:schemeClr val="accent2"/>
                </a:solidFill>
              </a:defRPr>
            </a:lvl7pPr>
            <a:lvl8pPr lvl="7" rtl="0" algn="l">
              <a:lnSpc>
                <a:spcPct val="100000"/>
              </a:lnSpc>
              <a:spcBef>
                <a:spcPts val="0"/>
              </a:spcBef>
              <a:spcAft>
                <a:spcPts val="0"/>
              </a:spcAft>
              <a:buSzPts val="1100"/>
              <a:buNone/>
              <a:defRPr sz="2000">
                <a:solidFill>
                  <a:schemeClr val="accent2"/>
                </a:solidFill>
              </a:defRPr>
            </a:lvl8pPr>
            <a:lvl9pPr lvl="8" rtl="0" algn="l">
              <a:lnSpc>
                <a:spcPct val="100000"/>
              </a:lnSpc>
              <a:spcBef>
                <a:spcPts val="0"/>
              </a:spcBef>
              <a:spcAft>
                <a:spcPts val="0"/>
              </a:spcAft>
              <a:buSzPts val="1100"/>
              <a:buNone/>
              <a:defRPr sz="2000">
                <a:solidFill>
                  <a:schemeClr val="accent2"/>
                </a:solidFill>
              </a:defRPr>
            </a:lvl9pPr>
          </a:lstStyle>
          <a:p/>
        </p:txBody>
      </p:sp>
      <p:sp>
        <p:nvSpPr>
          <p:cNvPr id="807" name="Google Shape;807;p10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8" name="Google Shape;808;p10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09" name="Google Shape;809;p10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0" name="Google Shape;810;p10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1" name="Google Shape;811;p10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2" name="Google Shape;812;p10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3" name="Google Shape;813;p10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4" name="Google Shape;814;p10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5" name="Google Shape;815;p10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6" name="Google Shape;816;p10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7" name="Google Shape;817;p10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8" name="Google Shape;818;p10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19" name="Google Shape;819;p10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0" name="Google Shape;820;p10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1" name="Google Shape;821;p10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2" name="Google Shape;822;p10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3" name="Google Shape;823;p10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4" name="Google Shape;824;p10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5" name="Google Shape;825;p10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6" name="Google Shape;826;p10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27" name="Google Shape;827;p10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8" name="Google Shape;828;p10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29" name="Google Shape;829;p10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0" name="Google Shape;830;p10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1" name="Google Shape;831;p10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2" name="Google Shape;832;p10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3" name="Google Shape;833;p10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4" name="Google Shape;834;p10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5" name="Google Shape;835;p10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6" name="Google Shape;836;p10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37" name="Google Shape;837;p10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8" name="Google Shape;838;p10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39" name="Google Shape;839;p10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0" name="Google Shape;840;p10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1" name="Google Shape;841;p10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2" name="Google Shape;842;p10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3" name="Google Shape;843;p10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4" name="Google Shape;844;p10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5" name="Google Shape;845;p10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6" name="Google Shape;846;p10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47" name="Google Shape;847;p10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8" name="Google Shape;848;p10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49" name="Google Shape;849;p10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0" name="Google Shape;850;p10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1" name="Google Shape;851;p10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2" name="Google Shape;852;p10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3" name="Google Shape;853;p10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4" name="Google Shape;854;p10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5" name="Google Shape;855;p10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6" name="Google Shape;856;p10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57" name="Google Shape;857;p10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8" name="Google Shape;858;p10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9" name="Google Shape;859;p10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0" name="Google Shape;860;p10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1" name="Google Shape;861;p10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2" name="Google Shape;862;p10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3" name="Google Shape;863;p10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4" name="Google Shape;864;p10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5" name="Google Shape;865;p10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6" name="Google Shape;866;p10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67" name="Google Shape;867;p10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8" name="Google Shape;868;p10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69" name="Google Shape;869;p10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0" name="Google Shape;870;p10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1" name="Google Shape;871;p10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2" name="Google Shape;872;p10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3" name="Google Shape;873;p10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4" name="Google Shape;874;p10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5" name="Google Shape;875;p10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6" name="Google Shape;876;p10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77" name="Google Shape;877;p10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8" name="Google Shape;878;p10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9" name="Google Shape;879;p10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0" name="Google Shape;880;p10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1" name="Google Shape;881;p10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2" name="Google Shape;882;p10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3" name="Google Shape;883;p10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4" name="Google Shape;884;p10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5" name="Google Shape;885;p10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6" name="Google Shape;886;p10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7" name="Google Shape;887;p10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8" name="Google Shape;888;p10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9" name="Google Shape;889;p10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0" name="Google Shape;890;p10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1" name="Google Shape;891;p10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2" name="Google Shape;892;p10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3" name="Google Shape;893;p10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4" name="Google Shape;894;p10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5" name="Google Shape;895;p10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6" name="Google Shape;896;p10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97" name="Google Shape;897;p10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8" name="Google Shape;898;p10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99" name="Google Shape;899;p10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0" name="Google Shape;900;p10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1" name="Google Shape;901;p10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2" name="Google Shape;902;p10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3" name="Google Shape;903;p10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4" name="Google Shape;904;p10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5" name="Google Shape;905;p10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6" name="Google Shape;906;p10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07" name="Google Shape;907;p10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8" name="Google Shape;908;p10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09" name="Google Shape;909;p10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0" name="Google Shape;910;p10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1" name="Google Shape;911;p10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2" name="Google Shape;912;p10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3" name="Google Shape;913;p10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4" name="Google Shape;914;p10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5" name="Google Shape;915;p10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6" name="Google Shape;916;p10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17" name="Google Shape;917;p10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8" name="Google Shape;918;p10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9" name="Google Shape;919;p10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0" name="Google Shape;920;p10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1" name="Google Shape;921;p10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2" name="Google Shape;922;p10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3" name="Google Shape;923;p10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4" name="Google Shape;924;p10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5" name="Google Shape;925;p10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6" name="Google Shape;926;p10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7" name="Google Shape;927;p10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8" name="Google Shape;928;p10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9" name="Google Shape;929;p10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0" name="Google Shape;930;p10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1" name="Google Shape;931;p10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2" name="Google Shape;932;p10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3" name="Google Shape;933;p10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4" name="Google Shape;934;p10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5" name="Google Shape;935;p10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6" name="Google Shape;936;p10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7" name="Google Shape;937;p10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8" name="Google Shape;938;p10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9" name="Google Shape;939;p10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0" name="Google Shape;940;p10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1" name="Google Shape;941;p10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2" name="Google Shape;942;p10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3" name="Google Shape;943;p10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4" name="Google Shape;944;p10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5" name="Google Shape;945;p10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6" name="Google Shape;946;p10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47" name="Google Shape;947;p10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8" name="Google Shape;948;p10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9" name="Google Shape;949;p10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0" name="Google Shape;950;p10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1" name="Google Shape;951;p10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2" name="Google Shape;952;p10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3" name="Google Shape;953;p10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4" name="Google Shape;954;p10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5" name="Google Shape;955;p10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6" name="Google Shape;956;p10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57" name="Google Shape;957;p10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8" name="Google Shape;958;p10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9" name="Google Shape;959;p10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0" name="Google Shape;960;p10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1" name="Google Shape;961;p10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2" name="Google Shape;962;p10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3" name="Google Shape;963;p10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4" name="Google Shape;964;p10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5" name="Google Shape;965;p10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6" name="Google Shape;966;p10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67" name="Google Shape;967;p10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8" name="Google Shape;968;p10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9" name="Google Shape;969;p10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0" name="Google Shape;970;p10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1" name="Google Shape;971;p10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2" name="Google Shape;972;p10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3" name="Google Shape;973;p10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4" name="Google Shape;974;p10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5" name="Google Shape;975;p10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6" name="Google Shape;976;p10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77" name="Google Shape;977;p10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8" name="Google Shape;978;p10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9" name="Google Shape;979;p10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0" name="Google Shape;980;p10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1" name="Google Shape;981;p10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2" name="Google Shape;982;p10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3" name="Google Shape;983;p10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4" name="Google Shape;984;p10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5" name="Google Shape;985;p10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6" name="Google Shape;986;p10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7" name="Google Shape;987;p10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8" name="Google Shape;988;p10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89" name="Google Shape;989;p10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0" name="Google Shape;990;p10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1" name="Google Shape;991;p10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2" name="Google Shape;992;p10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3" name="Google Shape;993;p10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4" name="Google Shape;994;p10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5" name="Google Shape;995;p10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6" name="Google Shape;996;p10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7" name="Google Shape;997;p10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8" name="Google Shape;998;p10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9" name="Google Shape;999;p10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0" name="Google Shape;1000;p10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1" name="Google Shape;1001;p10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2" name="Google Shape;1002;p10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3" name="Google Shape;1003;p10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4" name="Google Shape;1004;p10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5" name="Google Shape;1005;p10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6" name="Google Shape;1006;p10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Interior quote three column">
    <p:spTree>
      <p:nvGrpSpPr>
        <p:cNvPr id="1007" name="Shape 1007"/>
        <p:cNvGrpSpPr/>
        <p:nvPr/>
      </p:nvGrpSpPr>
      <p:grpSpPr>
        <a:xfrm>
          <a:off x="0" y="0"/>
          <a:ext cx="0" cy="0"/>
          <a:chOff x="0" y="0"/>
          <a:chExt cx="0" cy="0"/>
        </a:xfrm>
      </p:grpSpPr>
      <p:sp>
        <p:nvSpPr>
          <p:cNvPr id="1008" name="Google Shape;1008;p10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09" name="Google Shape;1009;p103"/>
          <p:cNvSpPr txBox="1"/>
          <p:nvPr>
            <p:ph type="title"/>
          </p:nvPr>
        </p:nvSpPr>
        <p:spPr>
          <a:xfrm>
            <a:off x="663788" y="653813"/>
            <a:ext cx="7816500" cy="4149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lvl1pPr>
            <a:lvl2pPr lvl="1" rtl="0" algn="ctr">
              <a:lnSpc>
                <a:spcPct val="130000"/>
              </a:lnSpc>
              <a:spcBef>
                <a:spcPts val="0"/>
              </a:spcBef>
              <a:spcAft>
                <a:spcPts val="0"/>
              </a:spcAft>
              <a:buSzPts val="2600"/>
              <a:buNone/>
              <a:defRPr sz="2000"/>
            </a:lvl2pPr>
            <a:lvl3pPr lvl="2" rtl="0" algn="ctr">
              <a:lnSpc>
                <a:spcPct val="130000"/>
              </a:lnSpc>
              <a:spcBef>
                <a:spcPts val="0"/>
              </a:spcBef>
              <a:spcAft>
                <a:spcPts val="0"/>
              </a:spcAft>
              <a:buSzPts val="2600"/>
              <a:buNone/>
              <a:defRPr sz="2000"/>
            </a:lvl3pPr>
            <a:lvl4pPr lvl="3" rtl="0" algn="ctr">
              <a:lnSpc>
                <a:spcPct val="130000"/>
              </a:lnSpc>
              <a:spcBef>
                <a:spcPts val="0"/>
              </a:spcBef>
              <a:spcAft>
                <a:spcPts val="0"/>
              </a:spcAft>
              <a:buSzPts val="2600"/>
              <a:buNone/>
              <a:defRPr sz="2000"/>
            </a:lvl4pPr>
            <a:lvl5pPr lvl="4" rtl="0" algn="ctr">
              <a:lnSpc>
                <a:spcPct val="130000"/>
              </a:lnSpc>
              <a:spcBef>
                <a:spcPts val="0"/>
              </a:spcBef>
              <a:spcAft>
                <a:spcPts val="0"/>
              </a:spcAft>
              <a:buSzPts val="2600"/>
              <a:buNone/>
              <a:defRPr sz="2000"/>
            </a:lvl5pPr>
            <a:lvl6pPr lvl="5" rtl="0" algn="ctr">
              <a:lnSpc>
                <a:spcPct val="130000"/>
              </a:lnSpc>
              <a:spcBef>
                <a:spcPts val="0"/>
              </a:spcBef>
              <a:spcAft>
                <a:spcPts val="0"/>
              </a:spcAft>
              <a:buSzPts val="2600"/>
              <a:buNone/>
              <a:defRPr sz="2000"/>
            </a:lvl6pPr>
            <a:lvl7pPr lvl="6" rtl="0" algn="ctr">
              <a:lnSpc>
                <a:spcPct val="130000"/>
              </a:lnSpc>
              <a:spcBef>
                <a:spcPts val="0"/>
              </a:spcBef>
              <a:spcAft>
                <a:spcPts val="0"/>
              </a:spcAft>
              <a:buSzPts val="2600"/>
              <a:buNone/>
              <a:defRPr sz="2000"/>
            </a:lvl7pPr>
            <a:lvl8pPr lvl="7" rtl="0" algn="ctr">
              <a:lnSpc>
                <a:spcPct val="130000"/>
              </a:lnSpc>
              <a:spcBef>
                <a:spcPts val="0"/>
              </a:spcBef>
              <a:spcAft>
                <a:spcPts val="0"/>
              </a:spcAft>
              <a:buSzPts val="2600"/>
              <a:buNone/>
              <a:defRPr sz="2000"/>
            </a:lvl8pPr>
            <a:lvl9pPr lvl="8" rtl="0" algn="ctr">
              <a:lnSpc>
                <a:spcPct val="130000"/>
              </a:lnSpc>
              <a:spcBef>
                <a:spcPts val="0"/>
              </a:spcBef>
              <a:spcAft>
                <a:spcPts val="0"/>
              </a:spcAft>
              <a:buSzPts val="2600"/>
              <a:buNone/>
              <a:defRPr sz="2000"/>
            </a:lvl9pPr>
          </a:lstStyle>
          <a:p/>
        </p:txBody>
      </p:sp>
      <p:cxnSp>
        <p:nvCxnSpPr>
          <p:cNvPr id="1010" name="Google Shape;1010;p103"/>
          <p:cNvCxnSpPr/>
          <p:nvPr/>
        </p:nvCxnSpPr>
        <p:spPr>
          <a:xfrm rot="10800000">
            <a:off x="335831" y="150"/>
            <a:ext cx="0" cy="664800"/>
          </a:xfrm>
          <a:prstGeom prst="straightConnector1">
            <a:avLst/>
          </a:prstGeom>
          <a:noFill/>
          <a:ln cap="flat" cmpd="sng" w="9525">
            <a:solidFill>
              <a:schemeClr val="accent1"/>
            </a:solidFill>
            <a:prstDash val="solid"/>
            <a:round/>
            <a:headEnd len="sm" w="sm" type="none"/>
            <a:tailEnd len="sm" w="sm" type="none"/>
          </a:ln>
        </p:spPr>
      </p:cxnSp>
      <p:cxnSp>
        <p:nvCxnSpPr>
          <p:cNvPr id="1011" name="Google Shape;1011;p103"/>
          <p:cNvCxnSpPr/>
          <p:nvPr/>
        </p:nvCxnSpPr>
        <p:spPr>
          <a:xfrm rot="10800000">
            <a:off x="335825" y="4800900"/>
            <a:ext cx="0" cy="342600"/>
          </a:xfrm>
          <a:prstGeom prst="straightConnector1">
            <a:avLst/>
          </a:prstGeom>
          <a:noFill/>
          <a:ln cap="flat" cmpd="sng" w="9525">
            <a:solidFill>
              <a:schemeClr val="accent1"/>
            </a:solidFill>
            <a:prstDash val="solid"/>
            <a:round/>
            <a:headEnd len="sm" w="sm" type="none"/>
            <a:tailEnd len="sm" w="sm" type="none"/>
          </a:ln>
        </p:spPr>
      </p:cxnSp>
      <p:sp>
        <p:nvSpPr>
          <p:cNvPr id="1012" name="Google Shape;1012;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1pPr>
            <a:lvl2pPr indent="0" lvl="1"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2pPr>
            <a:lvl3pPr indent="0" lvl="2"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3pPr>
            <a:lvl4pPr indent="0" lvl="3"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4pPr>
            <a:lvl5pPr indent="0" lvl="4"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5pPr>
            <a:lvl6pPr indent="0" lvl="5"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6pPr>
            <a:lvl7pPr indent="0" lvl="6"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7pPr>
            <a:lvl8pPr indent="0" lvl="7"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8pPr>
            <a:lvl9pPr indent="0" lvl="8" marL="0" rtl="0" algn="ctr">
              <a:lnSpc>
                <a:spcPct val="100000"/>
              </a:lnSpc>
              <a:spcBef>
                <a:spcPts val="0"/>
              </a:spcBef>
              <a:spcAft>
                <a:spcPts val="0"/>
              </a:spcAft>
              <a:buSzPts val="600"/>
              <a:buNone/>
              <a:defRPr b="0" i="0" sz="6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3" name="Google Shape;1013;p1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4" name="Google Shape;1014;p103"/>
          <p:cNvSpPr txBox="1"/>
          <p:nvPr>
            <p:ph idx="2" type="subTitle"/>
          </p:nvPr>
        </p:nvSpPr>
        <p:spPr>
          <a:xfrm>
            <a:off x="663844" y="1068713"/>
            <a:ext cx="7816500" cy="5292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200"/>
              <a:buNone/>
              <a:defRPr sz="1400">
                <a:solidFill>
                  <a:schemeClr val="accent1"/>
                </a:solidFill>
              </a:defRPr>
            </a:lvl1pPr>
            <a:lvl2pPr lvl="1" rtl="0" algn="ctr">
              <a:lnSpc>
                <a:spcPct val="140000"/>
              </a:lnSpc>
              <a:spcBef>
                <a:spcPts val="400"/>
              </a:spcBef>
              <a:spcAft>
                <a:spcPts val="0"/>
              </a:spcAft>
              <a:buSzPts val="1100"/>
              <a:buNone/>
              <a:defRPr sz="1400">
                <a:solidFill>
                  <a:schemeClr val="accent1"/>
                </a:solidFill>
              </a:defRPr>
            </a:lvl2pPr>
            <a:lvl3pPr lvl="2" rtl="0" algn="ctr">
              <a:lnSpc>
                <a:spcPct val="140000"/>
              </a:lnSpc>
              <a:spcBef>
                <a:spcPts val="400"/>
              </a:spcBef>
              <a:spcAft>
                <a:spcPts val="0"/>
              </a:spcAft>
              <a:buSzPts val="1100"/>
              <a:buNone/>
              <a:defRPr sz="1400">
                <a:solidFill>
                  <a:schemeClr val="accent1"/>
                </a:solidFill>
              </a:defRPr>
            </a:lvl3pPr>
            <a:lvl4pPr lvl="3" rtl="0" algn="ctr">
              <a:lnSpc>
                <a:spcPct val="140000"/>
              </a:lnSpc>
              <a:spcBef>
                <a:spcPts val="400"/>
              </a:spcBef>
              <a:spcAft>
                <a:spcPts val="0"/>
              </a:spcAft>
              <a:buSzPts val="1100"/>
              <a:buNone/>
              <a:defRPr sz="1400">
                <a:solidFill>
                  <a:schemeClr val="accent1"/>
                </a:solidFill>
              </a:defRPr>
            </a:lvl4pPr>
            <a:lvl5pPr lvl="4" rtl="0" algn="ctr">
              <a:lnSpc>
                <a:spcPct val="140000"/>
              </a:lnSpc>
              <a:spcBef>
                <a:spcPts val="400"/>
              </a:spcBef>
              <a:spcAft>
                <a:spcPts val="0"/>
              </a:spcAft>
              <a:buSzPts val="1100"/>
              <a:buNone/>
              <a:defRPr sz="1400">
                <a:solidFill>
                  <a:schemeClr val="accent1"/>
                </a:solidFill>
              </a:defRPr>
            </a:lvl5pPr>
            <a:lvl6pPr lvl="5" rtl="0" algn="ctr">
              <a:lnSpc>
                <a:spcPct val="140000"/>
              </a:lnSpc>
              <a:spcBef>
                <a:spcPts val="400"/>
              </a:spcBef>
              <a:spcAft>
                <a:spcPts val="0"/>
              </a:spcAft>
              <a:buSzPts val="1100"/>
              <a:buNone/>
              <a:defRPr sz="1400">
                <a:solidFill>
                  <a:schemeClr val="accent1"/>
                </a:solidFill>
              </a:defRPr>
            </a:lvl6pPr>
            <a:lvl7pPr lvl="6" rtl="0" algn="ctr">
              <a:lnSpc>
                <a:spcPct val="140000"/>
              </a:lnSpc>
              <a:spcBef>
                <a:spcPts val="400"/>
              </a:spcBef>
              <a:spcAft>
                <a:spcPts val="0"/>
              </a:spcAft>
              <a:buSzPts val="1100"/>
              <a:buNone/>
              <a:defRPr sz="1400">
                <a:solidFill>
                  <a:schemeClr val="accent1"/>
                </a:solidFill>
              </a:defRPr>
            </a:lvl7pPr>
            <a:lvl8pPr lvl="7" rtl="0" algn="ctr">
              <a:lnSpc>
                <a:spcPct val="140000"/>
              </a:lnSpc>
              <a:spcBef>
                <a:spcPts val="400"/>
              </a:spcBef>
              <a:spcAft>
                <a:spcPts val="0"/>
              </a:spcAft>
              <a:buSzPts val="1100"/>
              <a:buNone/>
              <a:defRPr sz="1400">
                <a:solidFill>
                  <a:schemeClr val="accent1"/>
                </a:solidFill>
              </a:defRPr>
            </a:lvl8pPr>
            <a:lvl9pPr lvl="8" rtl="0" algn="ctr">
              <a:lnSpc>
                <a:spcPct val="140000"/>
              </a:lnSpc>
              <a:spcBef>
                <a:spcPts val="400"/>
              </a:spcBef>
              <a:spcAft>
                <a:spcPts val="400"/>
              </a:spcAft>
              <a:buSzPts val="1100"/>
              <a:buNone/>
              <a:defRPr sz="1400">
                <a:solidFill>
                  <a:schemeClr val="accent1"/>
                </a:solidFill>
              </a:defRPr>
            </a:lvl9pPr>
          </a:lstStyle>
          <a:p/>
        </p:txBody>
      </p:sp>
      <p:sp>
        <p:nvSpPr>
          <p:cNvPr id="1015" name="Google Shape;1015;p103"/>
          <p:cNvSpPr txBox="1"/>
          <p:nvPr>
            <p:ph idx="3" type="subTitle"/>
          </p:nvPr>
        </p:nvSpPr>
        <p:spPr>
          <a:xfrm>
            <a:off x="663788" y="4627163"/>
            <a:ext cx="6001800" cy="4197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200"/>
              <a:buNone/>
              <a:defRPr sz="600">
                <a:solidFill>
                  <a:schemeClr val="dk1"/>
                </a:solidFill>
              </a:defRPr>
            </a:lvl1pPr>
            <a:lvl2pPr lvl="1" rtl="0" algn="l">
              <a:lnSpc>
                <a:spcPct val="115000"/>
              </a:lnSpc>
              <a:spcBef>
                <a:spcPts val="0"/>
              </a:spcBef>
              <a:spcAft>
                <a:spcPts val="0"/>
              </a:spcAft>
              <a:buSzPts val="1100"/>
              <a:buNone/>
              <a:defRPr sz="600">
                <a:solidFill>
                  <a:schemeClr val="dk1"/>
                </a:solidFill>
              </a:defRPr>
            </a:lvl2pPr>
            <a:lvl3pPr lvl="2" rtl="0" algn="l">
              <a:lnSpc>
                <a:spcPct val="115000"/>
              </a:lnSpc>
              <a:spcBef>
                <a:spcPts val="0"/>
              </a:spcBef>
              <a:spcAft>
                <a:spcPts val="0"/>
              </a:spcAft>
              <a:buSzPts val="1100"/>
              <a:buNone/>
              <a:defRPr sz="600">
                <a:solidFill>
                  <a:schemeClr val="dk1"/>
                </a:solidFill>
              </a:defRPr>
            </a:lvl3pPr>
            <a:lvl4pPr lvl="3" rtl="0" algn="l">
              <a:lnSpc>
                <a:spcPct val="115000"/>
              </a:lnSpc>
              <a:spcBef>
                <a:spcPts val="0"/>
              </a:spcBef>
              <a:spcAft>
                <a:spcPts val="0"/>
              </a:spcAft>
              <a:buSzPts val="1100"/>
              <a:buNone/>
              <a:defRPr sz="600">
                <a:solidFill>
                  <a:schemeClr val="dk1"/>
                </a:solidFill>
              </a:defRPr>
            </a:lvl4pPr>
            <a:lvl5pPr lvl="4" rtl="0" algn="l">
              <a:lnSpc>
                <a:spcPct val="115000"/>
              </a:lnSpc>
              <a:spcBef>
                <a:spcPts val="0"/>
              </a:spcBef>
              <a:spcAft>
                <a:spcPts val="0"/>
              </a:spcAft>
              <a:buSzPts val="1100"/>
              <a:buNone/>
              <a:defRPr sz="600">
                <a:solidFill>
                  <a:schemeClr val="dk1"/>
                </a:solidFill>
              </a:defRPr>
            </a:lvl5pPr>
            <a:lvl6pPr lvl="5" rtl="0" algn="l">
              <a:lnSpc>
                <a:spcPct val="115000"/>
              </a:lnSpc>
              <a:spcBef>
                <a:spcPts val="0"/>
              </a:spcBef>
              <a:spcAft>
                <a:spcPts val="0"/>
              </a:spcAft>
              <a:buSzPts val="1100"/>
              <a:buNone/>
              <a:defRPr sz="600">
                <a:solidFill>
                  <a:schemeClr val="dk1"/>
                </a:solidFill>
              </a:defRPr>
            </a:lvl6pPr>
            <a:lvl7pPr lvl="6" rtl="0" algn="l">
              <a:lnSpc>
                <a:spcPct val="115000"/>
              </a:lnSpc>
              <a:spcBef>
                <a:spcPts val="0"/>
              </a:spcBef>
              <a:spcAft>
                <a:spcPts val="0"/>
              </a:spcAft>
              <a:buSzPts val="1100"/>
              <a:buNone/>
              <a:defRPr sz="600">
                <a:solidFill>
                  <a:schemeClr val="dk1"/>
                </a:solidFill>
              </a:defRPr>
            </a:lvl7pPr>
            <a:lvl8pPr lvl="7" rtl="0" algn="l">
              <a:lnSpc>
                <a:spcPct val="115000"/>
              </a:lnSpc>
              <a:spcBef>
                <a:spcPts val="0"/>
              </a:spcBef>
              <a:spcAft>
                <a:spcPts val="0"/>
              </a:spcAft>
              <a:buSzPts val="1100"/>
              <a:buNone/>
              <a:defRPr sz="600">
                <a:solidFill>
                  <a:schemeClr val="dk1"/>
                </a:solidFill>
              </a:defRPr>
            </a:lvl8pPr>
            <a:lvl9pPr lvl="8" rtl="0" algn="l">
              <a:lnSpc>
                <a:spcPct val="115000"/>
              </a:lnSpc>
              <a:spcBef>
                <a:spcPts val="0"/>
              </a:spcBef>
              <a:spcAft>
                <a:spcPts val="0"/>
              </a:spcAft>
              <a:buSzPts val="1100"/>
              <a:buNone/>
              <a:defRPr sz="600">
                <a:solidFill>
                  <a:schemeClr val="dk1"/>
                </a:solidFill>
              </a:defRPr>
            </a:lvl9pPr>
          </a:lstStyle>
          <a:p/>
        </p:txBody>
      </p:sp>
      <p:cxnSp>
        <p:nvCxnSpPr>
          <p:cNvPr id="1016" name="Google Shape;1016;p103"/>
          <p:cNvCxnSpPr/>
          <p:nvPr/>
        </p:nvCxnSpPr>
        <p:spPr>
          <a:xfrm>
            <a:off x="3230700" y="2082713"/>
            <a:ext cx="0" cy="1726800"/>
          </a:xfrm>
          <a:prstGeom prst="straightConnector1">
            <a:avLst/>
          </a:prstGeom>
          <a:noFill/>
          <a:ln cap="flat" cmpd="sng" w="9525">
            <a:solidFill>
              <a:schemeClr val="dk2"/>
            </a:solidFill>
            <a:prstDash val="dot"/>
            <a:round/>
            <a:headEnd len="sm" w="sm" type="none"/>
            <a:tailEnd len="sm" w="sm" type="none"/>
          </a:ln>
        </p:spPr>
      </p:cxnSp>
      <p:cxnSp>
        <p:nvCxnSpPr>
          <p:cNvPr id="1017" name="Google Shape;1017;p103"/>
          <p:cNvCxnSpPr/>
          <p:nvPr/>
        </p:nvCxnSpPr>
        <p:spPr>
          <a:xfrm>
            <a:off x="5917913" y="2082713"/>
            <a:ext cx="0" cy="1726800"/>
          </a:xfrm>
          <a:prstGeom prst="straightConnector1">
            <a:avLst/>
          </a:prstGeom>
          <a:noFill/>
          <a:ln cap="flat" cmpd="sng" w="9525">
            <a:solidFill>
              <a:schemeClr val="dk2"/>
            </a:solidFill>
            <a:prstDash val="dot"/>
            <a:round/>
            <a:headEnd len="sm" w="sm" type="none"/>
            <a:tailEnd len="sm" w="sm" type="none"/>
          </a:ln>
        </p:spPr>
      </p:cxnSp>
      <p:sp>
        <p:nvSpPr>
          <p:cNvPr id="1018" name="Google Shape;1018;p103"/>
          <p:cNvSpPr txBox="1"/>
          <p:nvPr>
            <p:ph idx="4" type="subTitle"/>
          </p:nvPr>
        </p:nvSpPr>
        <p:spPr>
          <a:xfrm>
            <a:off x="855694" y="3510788"/>
            <a:ext cx="2062800" cy="319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sp>
        <p:nvSpPr>
          <p:cNvPr id="1019" name="Google Shape;1019;p103"/>
          <p:cNvSpPr txBox="1"/>
          <p:nvPr>
            <p:ph idx="5" type="subTitle"/>
          </p:nvPr>
        </p:nvSpPr>
        <p:spPr>
          <a:xfrm>
            <a:off x="855694" y="2110282"/>
            <a:ext cx="2062800" cy="1161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0"/>
              </a:spcBef>
              <a:spcAft>
                <a:spcPts val="0"/>
              </a:spcAft>
              <a:buSzPts val="1100"/>
              <a:buNone/>
              <a:defRPr sz="1100"/>
            </a:lvl2pPr>
            <a:lvl3pPr lvl="2" rtl="0" algn="l">
              <a:lnSpc>
                <a:spcPct val="140000"/>
              </a:lnSpc>
              <a:spcBef>
                <a:spcPts val="0"/>
              </a:spcBef>
              <a:spcAft>
                <a:spcPts val="0"/>
              </a:spcAft>
              <a:buSzPts val="1100"/>
              <a:buNone/>
              <a:defRPr sz="1100"/>
            </a:lvl3pPr>
            <a:lvl4pPr lvl="3" rtl="0" algn="l">
              <a:lnSpc>
                <a:spcPct val="140000"/>
              </a:lnSpc>
              <a:spcBef>
                <a:spcPts val="0"/>
              </a:spcBef>
              <a:spcAft>
                <a:spcPts val="0"/>
              </a:spcAft>
              <a:buSzPts val="1100"/>
              <a:buNone/>
              <a:defRPr sz="1100"/>
            </a:lvl4pPr>
            <a:lvl5pPr lvl="4" rtl="0" algn="l">
              <a:lnSpc>
                <a:spcPct val="140000"/>
              </a:lnSpc>
              <a:spcBef>
                <a:spcPts val="0"/>
              </a:spcBef>
              <a:spcAft>
                <a:spcPts val="0"/>
              </a:spcAft>
              <a:buSzPts val="1100"/>
              <a:buNone/>
              <a:defRPr sz="1100"/>
            </a:lvl5pPr>
            <a:lvl6pPr lvl="5" rtl="0" algn="l">
              <a:lnSpc>
                <a:spcPct val="140000"/>
              </a:lnSpc>
              <a:spcBef>
                <a:spcPts val="0"/>
              </a:spcBef>
              <a:spcAft>
                <a:spcPts val="0"/>
              </a:spcAft>
              <a:buSzPts val="1100"/>
              <a:buNone/>
              <a:defRPr sz="1100"/>
            </a:lvl6pPr>
            <a:lvl7pPr lvl="6" rtl="0" algn="l">
              <a:lnSpc>
                <a:spcPct val="140000"/>
              </a:lnSpc>
              <a:spcBef>
                <a:spcPts val="0"/>
              </a:spcBef>
              <a:spcAft>
                <a:spcPts val="0"/>
              </a:spcAft>
              <a:buSzPts val="1100"/>
              <a:buNone/>
              <a:defRPr sz="1100"/>
            </a:lvl7pPr>
            <a:lvl8pPr lvl="7" rtl="0" algn="l">
              <a:lnSpc>
                <a:spcPct val="140000"/>
              </a:lnSpc>
              <a:spcBef>
                <a:spcPts val="0"/>
              </a:spcBef>
              <a:spcAft>
                <a:spcPts val="0"/>
              </a:spcAft>
              <a:buSzPts val="1100"/>
              <a:buNone/>
              <a:defRPr sz="1100"/>
            </a:lvl8pPr>
            <a:lvl9pPr lvl="8" rtl="0" algn="l">
              <a:lnSpc>
                <a:spcPct val="140000"/>
              </a:lnSpc>
              <a:spcBef>
                <a:spcPts val="0"/>
              </a:spcBef>
              <a:spcAft>
                <a:spcPts val="0"/>
              </a:spcAft>
              <a:buSzPts val="1100"/>
              <a:buNone/>
              <a:defRPr sz="1100"/>
            </a:lvl9pPr>
          </a:lstStyle>
          <a:p/>
        </p:txBody>
      </p:sp>
      <p:sp>
        <p:nvSpPr>
          <p:cNvPr id="1020" name="Google Shape;1020;p103"/>
          <p:cNvSpPr txBox="1"/>
          <p:nvPr>
            <p:ph idx="6" type="subTitle"/>
          </p:nvPr>
        </p:nvSpPr>
        <p:spPr>
          <a:xfrm>
            <a:off x="3542906" y="2110282"/>
            <a:ext cx="2062800" cy="1161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0"/>
              </a:spcBef>
              <a:spcAft>
                <a:spcPts val="0"/>
              </a:spcAft>
              <a:buSzPts val="1100"/>
              <a:buNone/>
              <a:defRPr sz="1100"/>
            </a:lvl2pPr>
            <a:lvl3pPr lvl="2" rtl="0" algn="l">
              <a:lnSpc>
                <a:spcPct val="140000"/>
              </a:lnSpc>
              <a:spcBef>
                <a:spcPts val="0"/>
              </a:spcBef>
              <a:spcAft>
                <a:spcPts val="0"/>
              </a:spcAft>
              <a:buSzPts val="1100"/>
              <a:buNone/>
              <a:defRPr sz="1100"/>
            </a:lvl3pPr>
            <a:lvl4pPr lvl="3" rtl="0" algn="l">
              <a:lnSpc>
                <a:spcPct val="140000"/>
              </a:lnSpc>
              <a:spcBef>
                <a:spcPts val="0"/>
              </a:spcBef>
              <a:spcAft>
                <a:spcPts val="0"/>
              </a:spcAft>
              <a:buSzPts val="1100"/>
              <a:buNone/>
              <a:defRPr sz="1100"/>
            </a:lvl4pPr>
            <a:lvl5pPr lvl="4" rtl="0" algn="l">
              <a:lnSpc>
                <a:spcPct val="140000"/>
              </a:lnSpc>
              <a:spcBef>
                <a:spcPts val="0"/>
              </a:spcBef>
              <a:spcAft>
                <a:spcPts val="0"/>
              </a:spcAft>
              <a:buSzPts val="1100"/>
              <a:buNone/>
              <a:defRPr sz="1100"/>
            </a:lvl5pPr>
            <a:lvl6pPr lvl="5" rtl="0" algn="l">
              <a:lnSpc>
                <a:spcPct val="140000"/>
              </a:lnSpc>
              <a:spcBef>
                <a:spcPts val="0"/>
              </a:spcBef>
              <a:spcAft>
                <a:spcPts val="0"/>
              </a:spcAft>
              <a:buSzPts val="1100"/>
              <a:buNone/>
              <a:defRPr sz="1100"/>
            </a:lvl6pPr>
            <a:lvl7pPr lvl="6" rtl="0" algn="l">
              <a:lnSpc>
                <a:spcPct val="140000"/>
              </a:lnSpc>
              <a:spcBef>
                <a:spcPts val="0"/>
              </a:spcBef>
              <a:spcAft>
                <a:spcPts val="0"/>
              </a:spcAft>
              <a:buSzPts val="1100"/>
              <a:buNone/>
              <a:defRPr sz="1100"/>
            </a:lvl7pPr>
            <a:lvl8pPr lvl="7" rtl="0" algn="l">
              <a:lnSpc>
                <a:spcPct val="140000"/>
              </a:lnSpc>
              <a:spcBef>
                <a:spcPts val="0"/>
              </a:spcBef>
              <a:spcAft>
                <a:spcPts val="0"/>
              </a:spcAft>
              <a:buSzPts val="1100"/>
              <a:buNone/>
              <a:defRPr sz="1100"/>
            </a:lvl8pPr>
            <a:lvl9pPr lvl="8" rtl="0" algn="l">
              <a:lnSpc>
                <a:spcPct val="140000"/>
              </a:lnSpc>
              <a:spcBef>
                <a:spcPts val="0"/>
              </a:spcBef>
              <a:spcAft>
                <a:spcPts val="0"/>
              </a:spcAft>
              <a:buSzPts val="1100"/>
              <a:buNone/>
              <a:defRPr sz="1100"/>
            </a:lvl9pPr>
          </a:lstStyle>
          <a:p/>
        </p:txBody>
      </p:sp>
      <p:sp>
        <p:nvSpPr>
          <p:cNvPr id="1021" name="Google Shape;1021;p103"/>
          <p:cNvSpPr txBox="1"/>
          <p:nvPr>
            <p:ph idx="7" type="subTitle"/>
          </p:nvPr>
        </p:nvSpPr>
        <p:spPr>
          <a:xfrm>
            <a:off x="6230119" y="2110282"/>
            <a:ext cx="2062800" cy="1161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200"/>
              <a:buNone/>
              <a:defRPr sz="1100"/>
            </a:lvl1pPr>
            <a:lvl2pPr lvl="1" rtl="0" algn="l">
              <a:lnSpc>
                <a:spcPct val="140000"/>
              </a:lnSpc>
              <a:spcBef>
                <a:spcPts val="0"/>
              </a:spcBef>
              <a:spcAft>
                <a:spcPts val="0"/>
              </a:spcAft>
              <a:buSzPts val="1100"/>
              <a:buNone/>
              <a:defRPr sz="1100"/>
            </a:lvl2pPr>
            <a:lvl3pPr lvl="2" rtl="0" algn="l">
              <a:lnSpc>
                <a:spcPct val="140000"/>
              </a:lnSpc>
              <a:spcBef>
                <a:spcPts val="0"/>
              </a:spcBef>
              <a:spcAft>
                <a:spcPts val="0"/>
              </a:spcAft>
              <a:buSzPts val="1100"/>
              <a:buNone/>
              <a:defRPr sz="1100"/>
            </a:lvl3pPr>
            <a:lvl4pPr lvl="3" rtl="0" algn="l">
              <a:lnSpc>
                <a:spcPct val="140000"/>
              </a:lnSpc>
              <a:spcBef>
                <a:spcPts val="0"/>
              </a:spcBef>
              <a:spcAft>
                <a:spcPts val="0"/>
              </a:spcAft>
              <a:buSzPts val="1100"/>
              <a:buNone/>
              <a:defRPr sz="1100"/>
            </a:lvl4pPr>
            <a:lvl5pPr lvl="4" rtl="0" algn="l">
              <a:lnSpc>
                <a:spcPct val="140000"/>
              </a:lnSpc>
              <a:spcBef>
                <a:spcPts val="0"/>
              </a:spcBef>
              <a:spcAft>
                <a:spcPts val="0"/>
              </a:spcAft>
              <a:buSzPts val="1100"/>
              <a:buNone/>
              <a:defRPr sz="1100"/>
            </a:lvl5pPr>
            <a:lvl6pPr lvl="5" rtl="0" algn="l">
              <a:lnSpc>
                <a:spcPct val="140000"/>
              </a:lnSpc>
              <a:spcBef>
                <a:spcPts val="0"/>
              </a:spcBef>
              <a:spcAft>
                <a:spcPts val="0"/>
              </a:spcAft>
              <a:buSzPts val="1100"/>
              <a:buNone/>
              <a:defRPr sz="1100"/>
            </a:lvl6pPr>
            <a:lvl7pPr lvl="6" rtl="0" algn="l">
              <a:lnSpc>
                <a:spcPct val="140000"/>
              </a:lnSpc>
              <a:spcBef>
                <a:spcPts val="0"/>
              </a:spcBef>
              <a:spcAft>
                <a:spcPts val="0"/>
              </a:spcAft>
              <a:buSzPts val="1100"/>
              <a:buNone/>
              <a:defRPr sz="1100"/>
            </a:lvl7pPr>
            <a:lvl8pPr lvl="7" rtl="0" algn="l">
              <a:lnSpc>
                <a:spcPct val="140000"/>
              </a:lnSpc>
              <a:spcBef>
                <a:spcPts val="0"/>
              </a:spcBef>
              <a:spcAft>
                <a:spcPts val="0"/>
              </a:spcAft>
              <a:buSzPts val="1100"/>
              <a:buNone/>
              <a:defRPr sz="1100"/>
            </a:lvl8pPr>
            <a:lvl9pPr lvl="8" rtl="0" algn="l">
              <a:lnSpc>
                <a:spcPct val="140000"/>
              </a:lnSpc>
              <a:spcBef>
                <a:spcPts val="0"/>
              </a:spcBef>
              <a:spcAft>
                <a:spcPts val="0"/>
              </a:spcAft>
              <a:buSzPts val="1100"/>
              <a:buNone/>
              <a:defRPr sz="1100"/>
            </a:lvl9pPr>
          </a:lstStyle>
          <a:p/>
        </p:txBody>
      </p:sp>
      <p:sp>
        <p:nvSpPr>
          <p:cNvPr id="1022" name="Google Shape;1022;p103"/>
          <p:cNvSpPr txBox="1"/>
          <p:nvPr>
            <p:ph idx="8" type="subTitle"/>
          </p:nvPr>
        </p:nvSpPr>
        <p:spPr>
          <a:xfrm>
            <a:off x="3540600" y="3510788"/>
            <a:ext cx="2062800" cy="319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sp>
        <p:nvSpPr>
          <p:cNvPr id="1023" name="Google Shape;1023;p103"/>
          <p:cNvSpPr txBox="1"/>
          <p:nvPr>
            <p:ph idx="9" type="subTitle"/>
          </p:nvPr>
        </p:nvSpPr>
        <p:spPr>
          <a:xfrm>
            <a:off x="6230119" y="3510788"/>
            <a:ext cx="2062800" cy="3195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200"/>
              <a:buNone/>
              <a:defRPr sz="900"/>
            </a:lvl1pPr>
            <a:lvl2pPr lvl="1" rtl="0" algn="l">
              <a:lnSpc>
                <a:spcPct val="115000"/>
              </a:lnSpc>
              <a:spcBef>
                <a:spcPts val="0"/>
              </a:spcBef>
              <a:spcAft>
                <a:spcPts val="0"/>
              </a:spcAft>
              <a:buSzPts val="1100"/>
              <a:buNone/>
              <a:defRPr sz="900"/>
            </a:lvl2pPr>
            <a:lvl3pPr lvl="2" rtl="0" algn="l">
              <a:lnSpc>
                <a:spcPct val="115000"/>
              </a:lnSpc>
              <a:spcBef>
                <a:spcPts val="0"/>
              </a:spcBef>
              <a:spcAft>
                <a:spcPts val="0"/>
              </a:spcAft>
              <a:buSzPts val="1100"/>
              <a:buNone/>
              <a:defRPr sz="900"/>
            </a:lvl3pPr>
            <a:lvl4pPr lvl="3" rtl="0" algn="l">
              <a:lnSpc>
                <a:spcPct val="115000"/>
              </a:lnSpc>
              <a:spcBef>
                <a:spcPts val="0"/>
              </a:spcBef>
              <a:spcAft>
                <a:spcPts val="0"/>
              </a:spcAft>
              <a:buSzPts val="1100"/>
              <a:buNone/>
              <a:defRPr sz="900"/>
            </a:lvl4pPr>
            <a:lvl5pPr lvl="4" rtl="0" algn="l">
              <a:lnSpc>
                <a:spcPct val="115000"/>
              </a:lnSpc>
              <a:spcBef>
                <a:spcPts val="0"/>
              </a:spcBef>
              <a:spcAft>
                <a:spcPts val="0"/>
              </a:spcAft>
              <a:buSzPts val="1100"/>
              <a:buNone/>
              <a:defRPr sz="900"/>
            </a:lvl5pPr>
            <a:lvl6pPr lvl="5" rtl="0" algn="l">
              <a:lnSpc>
                <a:spcPct val="115000"/>
              </a:lnSpc>
              <a:spcBef>
                <a:spcPts val="0"/>
              </a:spcBef>
              <a:spcAft>
                <a:spcPts val="0"/>
              </a:spcAft>
              <a:buSzPts val="1100"/>
              <a:buNone/>
              <a:defRPr sz="900"/>
            </a:lvl6pPr>
            <a:lvl7pPr lvl="6" rtl="0" algn="l">
              <a:lnSpc>
                <a:spcPct val="115000"/>
              </a:lnSpc>
              <a:spcBef>
                <a:spcPts val="0"/>
              </a:spcBef>
              <a:spcAft>
                <a:spcPts val="0"/>
              </a:spcAft>
              <a:buSzPts val="1100"/>
              <a:buNone/>
              <a:defRPr sz="900"/>
            </a:lvl7pPr>
            <a:lvl8pPr lvl="7" rtl="0" algn="l">
              <a:lnSpc>
                <a:spcPct val="115000"/>
              </a:lnSpc>
              <a:spcBef>
                <a:spcPts val="0"/>
              </a:spcBef>
              <a:spcAft>
                <a:spcPts val="0"/>
              </a:spcAft>
              <a:buSzPts val="1100"/>
              <a:buNone/>
              <a:defRPr sz="900"/>
            </a:lvl8pPr>
            <a:lvl9pPr lvl="8" rtl="0" algn="l">
              <a:lnSpc>
                <a:spcPct val="115000"/>
              </a:lnSpc>
              <a:spcBef>
                <a:spcPts val="0"/>
              </a:spcBef>
              <a:spcAft>
                <a:spcPts val="0"/>
              </a:spcAft>
              <a:buSzPts val="1100"/>
              <a:buNone/>
              <a:defRPr sz="900"/>
            </a:lvl9pPr>
          </a:lstStyle>
          <a:p/>
        </p:txBody>
      </p:sp>
      <p:pic>
        <p:nvPicPr>
          <p:cNvPr id="1024" name="Google Shape;1024;p103"/>
          <p:cNvPicPr preferRelativeResize="0"/>
          <p:nvPr/>
        </p:nvPicPr>
        <p:blipFill rotWithShape="1">
          <a:blip r:embed="rId3">
            <a:alphaModFix/>
          </a:blip>
          <a:srcRect b="0" l="0" r="0" t="0"/>
          <a:stretch/>
        </p:blipFill>
        <p:spPr>
          <a:xfrm>
            <a:off x="783604" y="1662897"/>
            <a:ext cx="414914" cy="414900"/>
          </a:xfrm>
          <a:prstGeom prst="rect">
            <a:avLst/>
          </a:prstGeom>
          <a:noFill/>
          <a:ln>
            <a:noFill/>
          </a:ln>
        </p:spPr>
      </p:pic>
      <p:pic>
        <p:nvPicPr>
          <p:cNvPr id="1025" name="Google Shape;1025;p103"/>
          <p:cNvPicPr preferRelativeResize="0"/>
          <p:nvPr/>
        </p:nvPicPr>
        <p:blipFill rotWithShape="1">
          <a:blip r:embed="rId3">
            <a:alphaModFix/>
          </a:blip>
          <a:srcRect b="0" l="0" r="0" t="0"/>
          <a:stretch/>
        </p:blipFill>
        <p:spPr>
          <a:xfrm>
            <a:off x="3470819" y="1662897"/>
            <a:ext cx="414914" cy="414900"/>
          </a:xfrm>
          <a:prstGeom prst="rect">
            <a:avLst/>
          </a:prstGeom>
          <a:noFill/>
          <a:ln>
            <a:noFill/>
          </a:ln>
        </p:spPr>
      </p:pic>
      <p:pic>
        <p:nvPicPr>
          <p:cNvPr id="1026" name="Google Shape;1026;p103"/>
          <p:cNvPicPr preferRelativeResize="0"/>
          <p:nvPr/>
        </p:nvPicPr>
        <p:blipFill rotWithShape="1">
          <a:blip r:embed="rId3">
            <a:alphaModFix/>
          </a:blip>
          <a:srcRect b="0" l="0" r="0" t="0"/>
          <a:stretch/>
        </p:blipFill>
        <p:spPr>
          <a:xfrm>
            <a:off x="6158034" y="1662897"/>
            <a:ext cx="414914" cy="4149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11" Type="http://schemas.openxmlformats.org/officeDocument/2006/relationships/slideLayout" Target="../slideLayouts/slideLayout9.xml"/><Relationship Id="rId33" Type="http://schemas.openxmlformats.org/officeDocument/2006/relationships/theme" Target="../theme/theme2.xml"/><Relationship Id="rId10" Type="http://schemas.openxmlformats.org/officeDocument/2006/relationships/slideLayout" Target="../slideLayouts/slideLayout8.xml"/><Relationship Id="rId32" Type="http://schemas.openxmlformats.org/officeDocument/2006/relationships/slideLayout" Target="../slideLayouts/slideLayout30.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23.png"/><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theme" Target="../theme/theme1.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image" Target="../media/image27.png"/><Relationship Id="rId2" Type="http://schemas.openxmlformats.org/officeDocument/2006/relationships/image" Target="../media/image2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theme" Target="../theme/theme6.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06.xml"/><Relationship Id="rId84" Type="http://schemas.openxmlformats.org/officeDocument/2006/relationships/slideLayout" Target="../slideLayouts/slideLayout150.xml"/><Relationship Id="rId83" Type="http://schemas.openxmlformats.org/officeDocument/2006/relationships/slideLayout" Target="../slideLayouts/slideLayout149.xml"/><Relationship Id="rId42" Type="http://schemas.openxmlformats.org/officeDocument/2006/relationships/slideLayout" Target="../slideLayouts/slideLayout108.xml"/><Relationship Id="rId86" Type="http://schemas.openxmlformats.org/officeDocument/2006/relationships/slideLayout" Target="../slideLayouts/slideLayout152.xml"/><Relationship Id="rId41" Type="http://schemas.openxmlformats.org/officeDocument/2006/relationships/slideLayout" Target="../slideLayouts/slideLayout107.xml"/><Relationship Id="rId85" Type="http://schemas.openxmlformats.org/officeDocument/2006/relationships/slideLayout" Target="../slideLayouts/slideLayout151.xml"/><Relationship Id="rId44" Type="http://schemas.openxmlformats.org/officeDocument/2006/relationships/slideLayout" Target="../slideLayouts/slideLayout110.xml"/><Relationship Id="rId43" Type="http://schemas.openxmlformats.org/officeDocument/2006/relationships/slideLayout" Target="../slideLayouts/slideLayout109.xml"/><Relationship Id="rId87" Type="http://schemas.openxmlformats.org/officeDocument/2006/relationships/theme" Target="../theme/theme4.xml"/><Relationship Id="rId46" Type="http://schemas.openxmlformats.org/officeDocument/2006/relationships/slideLayout" Target="../slideLayouts/slideLayout112.xml"/><Relationship Id="rId45" Type="http://schemas.openxmlformats.org/officeDocument/2006/relationships/slideLayout" Target="../slideLayouts/slideLayout111.xml"/><Relationship Id="rId80" Type="http://schemas.openxmlformats.org/officeDocument/2006/relationships/slideLayout" Target="../slideLayouts/slideLayout146.xml"/><Relationship Id="rId82" Type="http://schemas.openxmlformats.org/officeDocument/2006/relationships/slideLayout" Target="../slideLayouts/slideLayout148.xml"/><Relationship Id="rId81" Type="http://schemas.openxmlformats.org/officeDocument/2006/relationships/slideLayout" Target="../slideLayouts/slideLayout147.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48" Type="http://schemas.openxmlformats.org/officeDocument/2006/relationships/slideLayout" Target="../slideLayouts/slideLayout114.xml"/><Relationship Id="rId47" Type="http://schemas.openxmlformats.org/officeDocument/2006/relationships/slideLayout" Target="../slideLayouts/slideLayout113.xml"/><Relationship Id="rId49" Type="http://schemas.openxmlformats.org/officeDocument/2006/relationships/slideLayout" Target="../slideLayouts/slideLayout11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73" Type="http://schemas.openxmlformats.org/officeDocument/2006/relationships/slideLayout" Target="../slideLayouts/slideLayout139.xml"/><Relationship Id="rId72" Type="http://schemas.openxmlformats.org/officeDocument/2006/relationships/slideLayout" Target="../slideLayouts/slideLayout138.xml"/><Relationship Id="rId31" Type="http://schemas.openxmlformats.org/officeDocument/2006/relationships/slideLayout" Target="../slideLayouts/slideLayout97.xml"/><Relationship Id="rId75" Type="http://schemas.openxmlformats.org/officeDocument/2006/relationships/slideLayout" Target="../slideLayouts/slideLayout141.xml"/><Relationship Id="rId30" Type="http://schemas.openxmlformats.org/officeDocument/2006/relationships/slideLayout" Target="../slideLayouts/slideLayout96.xml"/><Relationship Id="rId74" Type="http://schemas.openxmlformats.org/officeDocument/2006/relationships/slideLayout" Target="../slideLayouts/slideLayout140.xml"/><Relationship Id="rId33" Type="http://schemas.openxmlformats.org/officeDocument/2006/relationships/slideLayout" Target="../slideLayouts/slideLayout99.xml"/><Relationship Id="rId77" Type="http://schemas.openxmlformats.org/officeDocument/2006/relationships/slideLayout" Target="../slideLayouts/slideLayout143.xml"/><Relationship Id="rId32" Type="http://schemas.openxmlformats.org/officeDocument/2006/relationships/slideLayout" Target="../slideLayouts/slideLayout98.xml"/><Relationship Id="rId76" Type="http://schemas.openxmlformats.org/officeDocument/2006/relationships/slideLayout" Target="../slideLayouts/slideLayout142.xml"/><Relationship Id="rId35" Type="http://schemas.openxmlformats.org/officeDocument/2006/relationships/slideLayout" Target="../slideLayouts/slideLayout101.xml"/><Relationship Id="rId79" Type="http://schemas.openxmlformats.org/officeDocument/2006/relationships/slideLayout" Target="../slideLayouts/slideLayout145.xml"/><Relationship Id="rId34" Type="http://schemas.openxmlformats.org/officeDocument/2006/relationships/slideLayout" Target="../slideLayouts/slideLayout100.xml"/><Relationship Id="rId78" Type="http://schemas.openxmlformats.org/officeDocument/2006/relationships/slideLayout" Target="../slideLayouts/slideLayout144.xml"/><Relationship Id="rId71" Type="http://schemas.openxmlformats.org/officeDocument/2006/relationships/slideLayout" Target="../slideLayouts/slideLayout137.xml"/><Relationship Id="rId70" Type="http://schemas.openxmlformats.org/officeDocument/2006/relationships/slideLayout" Target="../slideLayouts/slideLayout136.xml"/><Relationship Id="rId37" Type="http://schemas.openxmlformats.org/officeDocument/2006/relationships/slideLayout" Target="../slideLayouts/slideLayout103.xml"/><Relationship Id="rId36" Type="http://schemas.openxmlformats.org/officeDocument/2006/relationships/slideLayout" Target="../slideLayouts/slideLayout102.xml"/><Relationship Id="rId39" Type="http://schemas.openxmlformats.org/officeDocument/2006/relationships/slideLayout" Target="../slideLayouts/slideLayout105.xml"/><Relationship Id="rId38" Type="http://schemas.openxmlformats.org/officeDocument/2006/relationships/slideLayout" Target="../slideLayouts/slideLayout104.xml"/><Relationship Id="rId62" Type="http://schemas.openxmlformats.org/officeDocument/2006/relationships/slideLayout" Target="../slideLayouts/slideLayout128.xml"/><Relationship Id="rId61" Type="http://schemas.openxmlformats.org/officeDocument/2006/relationships/slideLayout" Target="../slideLayouts/slideLayout127.xml"/><Relationship Id="rId20" Type="http://schemas.openxmlformats.org/officeDocument/2006/relationships/slideLayout" Target="../slideLayouts/slideLayout86.xml"/><Relationship Id="rId64" Type="http://schemas.openxmlformats.org/officeDocument/2006/relationships/slideLayout" Target="../slideLayouts/slideLayout130.xml"/><Relationship Id="rId63" Type="http://schemas.openxmlformats.org/officeDocument/2006/relationships/slideLayout" Target="../slideLayouts/slideLayout129.xml"/><Relationship Id="rId22" Type="http://schemas.openxmlformats.org/officeDocument/2006/relationships/slideLayout" Target="../slideLayouts/slideLayout88.xml"/><Relationship Id="rId66" Type="http://schemas.openxmlformats.org/officeDocument/2006/relationships/slideLayout" Target="../slideLayouts/slideLayout132.xml"/><Relationship Id="rId21" Type="http://schemas.openxmlformats.org/officeDocument/2006/relationships/slideLayout" Target="../slideLayouts/slideLayout87.xml"/><Relationship Id="rId65" Type="http://schemas.openxmlformats.org/officeDocument/2006/relationships/slideLayout" Target="../slideLayouts/slideLayout131.xml"/><Relationship Id="rId24" Type="http://schemas.openxmlformats.org/officeDocument/2006/relationships/slideLayout" Target="../slideLayouts/slideLayout90.xml"/><Relationship Id="rId68" Type="http://schemas.openxmlformats.org/officeDocument/2006/relationships/slideLayout" Target="../slideLayouts/slideLayout134.xml"/><Relationship Id="rId23" Type="http://schemas.openxmlformats.org/officeDocument/2006/relationships/slideLayout" Target="../slideLayouts/slideLayout89.xml"/><Relationship Id="rId67" Type="http://schemas.openxmlformats.org/officeDocument/2006/relationships/slideLayout" Target="../slideLayouts/slideLayout133.xml"/><Relationship Id="rId60" Type="http://schemas.openxmlformats.org/officeDocument/2006/relationships/slideLayout" Target="../slideLayouts/slideLayout126.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69" Type="http://schemas.openxmlformats.org/officeDocument/2006/relationships/slideLayout" Target="../slideLayouts/slideLayout135.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29" Type="http://schemas.openxmlformats.org/officeDocument/2006/relationships/slideLayout" Target="../slideLayouts/slideLayout95.xml"/><Relationship Id="rId51" Type="http://schemas.openxmlformats.org/officeDocument/2006/relationships/slideLayout" Target="../slideLayouts/slideLayout117.xml"/><Relationship Id="rId50" Type="http://schemas.openxmlformats.org/officeDocument/2006/relationships/slideLayout" Target="../slideLayouts/slideLayout116.xml"/><Relationship Id="rId53" Type="http://schemas.openxmlformats.org/officeDocument/2006/relationships/slideLayout" Target="../slideLayouts/slideLayout119.xml"/><Relationship Id="rId52" Type="http://schemas.openxmlformats.org/officeDocument/2006/relationships/slideLayout" Target="../slideLayouts/slideLayout118.xml"/><Relationship Id="rId11" Type="http://schemas.openxmlformats.org/officeDocument/2006/relationships/slideLayout" Target="../slideLayouts/slideLayout77.xml"/><Relationship Id="rId55" Type="http://schemas.openxmlformats.org/officeDocument/2006/relationships/slideLayout" Target="../slideLayouts/slideLayout121.xml"/><Relationship Id="rId10" Type="http://schemas.openxmlformats.org/officeDocument/2006/relationships/slideLayout" Target="../slideLayouts/slideLayout76.xml"/><Relationship Id="rId54" Type="http://schemas.openxmlformats.org/officeDocument/2006/relationships/slideLayout" Target="../slideLayouts/slideLayout120.xml"/><Relationship Id="rId13" Type="http://schemas.openxmlformats.org/officeDocument/2006/relationships/slideLayout" Target="../slideLayouts/slideLayout79.xml"/><Relationship Id="rId57" Type="http://schemas.openxmlformats.org/officeDocument/2006/relationships/slideLayout" Target="../slideLayouts/slideLayout123.xml"/><Relationship Id="rId12" Type="http://schemas.openxmlformats.org/officeDocument/2006/relationships/slideLayout" Target="../slideLayouts/slideLayout78.xml"/><Relationship Id="rId56" Type="http://schemas.openxmlformats.org/officeDocument/2006/relationships/slideLayout" Target="../slideLayouts/slideLayout122.xml"/><Relationship Id="rId15" Type="http://schemas.openxmlformats.org/officeDocument/2006/relationships/slideLayout" Target="../slideLayouts/slideLayout81.xml"/><Relationship Id="rId59" Type="http://schemas.openxmlformats.org/officeDocument/2006/relationships/slideLayout" Target="../slideLayouts/slideLayout125.xml"/><Relationship Id="rId14" Type="http://schemas.openxmlformats.org/officeDocument/2006/relationships/slideLayout" Target="../slideLayouts/slideLayout80.xml"/><Relationship Id="rId58" Type="http://schemas.openxmlformats.org/officeDocument/2006/relationships/slideLayout" Target="../slideLayouts/slideLayout12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slideLayout" Target="../slideLayouts/slideLayout154.xml"/><Relationship Id="rId3" Type="http://schemas.openxmlformats.org/officeDocument/2006/relationships/slideLayout" Target="../slideLayouts/slideLayout155.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5" Type="http://schemas.openxmlformats.org/officeDocument/2006/relationships/slideLayout" Target="../slideLayouts/slideLayout157.xml"/><Relationship Id="rId6" Type="http://schemas.openxmlformats.org/officeDocument/2006/relationships/slideLayout" Target="../slideLayouts/slideLayout158.xml"/><Relationship Id="rId7" Type="http://schemas.openxmlformats.org/officeDocument/2006/relationships/slideLayout" Target="../slideLayouts/slideLayout159.xml"/><Relationship Id="rId8" Type="http://schemas.openxmlformats.org/officeDocument/2006/relationships/slideLayout" Target="../slideLayouts/slideLayout160.xml"/><Relationship Id="rId11" Type="http://schemas.openxmlformats.org/officeDocument/2006/relationships/slideLayout" Target="../slideLayouts/slideLayout163.xml"/><Relationship Id="rId10" Type="http://schemas.openxmlformats.org/officeDocument/2006/relationships/slideLayout" Target="../slideLayouts/slideLayout162.xml"/><Relationship Id="rId13" Type="http://schemas.openxmlformats.org/officeDocument/2006/relationships/slideLayout" Target="../slideLayouts/slideLayout165.xml"/><Relationship Id="rId12" Type="http://schemas.openxmlformats.org/officeDocument/2006/relationships/slideLayout" Target="../slideLayouts/slideLayout16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7" name="Google Shape;7;p1"/>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descr="logo_interior_black.png" id="8" name="Google Shape;8;p1"/>
          <p:cNvPicPr preferRelativeResize="0"/>
          <p:nvPr/>
        </p:nvPicPr>
        <p:blipFill rotWithShape="1">
          <a:blip r:embed="rId2">
            <a:alphaModFix/>
          </a:blip>
          <a:srcRect b="386" l="0" r="0" t="396"/>
          <a:stretch/>
        </p:blipFill>
        <p:spPr>
          <a:xfrm>
            <a:off x="8327450" y="4819525"/>
            <a:ext cx="491005" cy="156750"/>
          </a:xfrm>
          <a:prstGeom prst="rect">
            <a:avLst/>
          </a:prstGeom>
          <a:noFill/>
          <a:ln>
            <a:noFill/>
          </a:ln>
        </p:spPr>
      </p:pic>
      <p:sp>
        <p:nvSpPr>
          <p:cNvPr id="9" name="Google Shape;9;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b="1"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93" name="Shape 193"/>
        <p:cNvGrpSpPr/>
        <p:nvPr/>
      </p:nvGrpSpPr>
      <p:grpSpPr>
        <a:xfrm>
          <a:off x="0" y="0"/>
          <a:ext cx="0" cy="0"/>
          <a:chOff x="0" y="0"/>
          <a:chExt cx="0" cy="0"/>
        </a:xfrm>
      </p:grpSpPr>
      <p:sp>
        <p:nvSpPr>
          <p:cNvPr id="194" name="Google Shape;194;p32"/>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195" name="Google Shape;195;p32"/>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solidFill>
                  <a:schemeClr val="dk1"/>
                </a:solidFill>
                <a:latin typeface="Proxima Nova"/>
                <a:ea typeface="Proxima Nova"/>
                <a:cs typeface="Proxima Nova"/>
                <a:sym typeface="Proxima Nova"/>
              </a:defRPr>
            </a:lvl1pPr>
            <a:lvl2pPr lvl="1" rtl="0" algn="r">
              <a:buNone/>
              <a:defRPr sz="800">
                <a:solidFill>
                  <a:schemeClr val="dk1"/>
                </a:solidFill>
                <a:latin typeface="Proxima Nova"/>
                <a:ea typeface="Proxima Nova"/>
                <a:cs typeface="Proxima Nova"/>
                <a:sym typeface="Proxima Nova"/>
              </a:defRPr>
            </a:lvl2pPr>
            <a:lvl3pPr lvl="2" rtl="0" algn="r">
              <a:buNone/>
              <a:defRPr sz="800">
                <a:solidFill>
                  <a:schemeClr val="dk1"/>
                </a:solidFill>
                <a:latin typeface="Proxima Nova"/>
                <a:ea typeface="Proxima Nova"/>
                <a:cs typeface="Proxima Nova"/>
                <a:sym typeface="Proxima Nova"/>
              </a:defRPr>
            </a:lvl3pPr>
            <a:lvl4pPr lvl="3" rtl="0" algn="r">
              <a:buNone/>
              <a:defRPr sz="800">
                <a:solidFill>
                  <a:schemeClr val="dk1"/>
                </a:solidFill>
                <a:latin typeface="Proxima Nova"/>
                <a:ea typeface="Proxima Nova"/>
                <a:cs typeface="Proxima Nova"/>
                <a:sym typeface="Proxima Nova"/>
              </a:defRPr>
            </a:lvl4pPr>
            <a:lvl5pPr lvl="4" rtl="0" algn="r">
              <a:buNone/>
              <a:defRPr sz="800">
                <a:solidFill>
                  <a:schemeClr val="dk1"/>
                </a:solidFill>
                <a:latin typeface="Proxima Nova"/>
                <a:ea typeface="Proxima Nova"/>
                <a:cs typeface="Proxima Nova"/>
                <a:sym typeface="Proxima Nova"/>
              </a:defRPr>
            </a:lvl5pPr>
            <a:lvl6pPr lvl="5" rtl="0" algn="r">
              <a:buNone/>
              <a:defRPr sz="800">
                <a:solidFill>
                  <a:schemeClr val="dk1"/>
                </a:solidFill>
                <a:latin typeface="Proxima Nova"/>
                <a:ea typeface="Proxima Nova"/>
                <a:cs typeface="Proxima Nova"/>
                <a:sym typeface="Proxima Nova"/>
              </a:defRPr>
            </a:lvl6pPr>
            <a:lvl7pPr lvl="6" rtl="0" algn="r">
              <a:buNone/>
              <a:defRPr sz="800">
                <a:solidFill>
                  <a:schemeClr val="dk1"/>
                </a:solidFill>
                <a:latin typeface="Proxima Nova"/>
                <a:ea typeface="Proxima Nova"/>
                <a:cs typeface="Proxima Nova"/>
                <a:sym typeface="Proxima Nova"/>
              </a:defRPr>
            </a:lvl7pPr>
            <a:lvl8pPr lvl="7" rtl="0" algn="r">
              <a:buNone/>
              <a:defRPr sz="800">
                <a:solidFill>
                  <a:schemeClr val="dk1"/>
                </a:solidFill>
                <a:latin typeface="Proxima Nova"/>
                <a:ea typeface="Proxima Nova"/>
                <a:cs typeface="Proxima Nova"/>
                <a:sym typeface="Proxima Nova"/>
              </a:defRPr>
            </a:lvl8pPr>
            <a:lvl9pPr lvl="8" rtl="0" algn="r">
              <a:buNone/>
              <a:defRPr sz="8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2"/>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Proxima Nova"/>
                <a:ea typeface="Proxima Nova"/>
                <a:cs typeface="Proxima Nova"/>
                <a:sym typeface="Proxima Nova"/>
              </a:rPr>
              <a:t>INSERT DESIGNATOR, IF NEEDED</a:t>
            </a:r>
            <a:endParaRPr sz="800">
              <a:solidFill>
                <a:schemeClr val="dk2"/>
              </a:solidFill>
              <a:latin typeface="Proxima Nova"/>
              <a:ea typeface="Proxima Nova"/>
              <a:cs typeface="Proxima Nova"/>
              <a:sym typeface="Proxima Nova"/>
            </a:endParaRPr>
          </a:p>
        </p:txBody>
      </p:sp>
      <p:pic>
        <p:nvPicPr>
          <p:cNvPr descr="logo_interior_black.png" id="197" name="Google Shape;197;p32"/>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98" name="Google Shape;198;p3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2pPr>
            <a:lvl3pPr lvl="2"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3pPr>
            <a:lvl4pPr lvl="3"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4pPr>
            <a:lvl5pPr lvl="4"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5pPr>
            <a:lvl6pPr lvl="5"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6pPr>
            <a:lvl7pPr lvl="6"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7pPr>
            <a:lvl8pPr lvl="7"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8pPr>
            <a:lvl9pPr lvl="8" rtl="0">
              <a:spcBef>
                <a:spcPts val="0"/>
              </a:spcBef>
              <a:spcAft>
                <a:spcPts val="0"/>
              </a:spcAft>
              <a:buClr>
                <a:schemeClr val="dk1"/>
              </a:buClr>
              <a:buSzPts val="3600"/>
              <a:buFont typeface="Overpass"/>
              <a:buNone/>
              <a:defRPr sz="36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78" r:id="rId3"/>
    <p:sldLayoutId id="2147483679" r:id="rId4"/>
    <p:sldLayoutId id="2147483680" r:id="rId5"/>
    <p:sldLayoutId id="2147483681" r:id="rId6"/>
    <p:sldLayoutId id="2147483682" r:id="rId7"/>
    <p:sldLayoutId id="214748368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249" name="Shape 249"/>
        <p:cNvGrpSpPr/>
        <p:nvPr/>
      </p:nvGrpSpPr>
      <p:grpSpPr>
        <a:xfrm>
          <a:off x="0" y="0"/>
          <a:ext cx="0" cy="0"/>
          <a:chOff x="0" y="0"/>
          <a:chExt cx="0" cy="0"/>
        </a:xfrm>
      </p:grpSpPr>
      <p:sp>
        <p:nvSpPr>
          <p:cNvPr id="250" name="Google Shape;250;p39"/>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indent="-317500" lvl="1" marL="914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rtl="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9pPr>
          </a:lstStyle>
          <a:p/>
        </p:txBody>
      </p:sp>
      <p:sp>
        <p:nvSpPr>
          <p:cNvPr id="251" name="Google Shape;251;p39"/>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pic>
        <p:nvPicPr>
          <p:cNvPr descr="logo_interior_black.png" id="252" name="Google Shape;252;p39"/>
          <p:cNvPicPr preferRelativeResize="0"/>
          <p:nvPr/>
        </p:nvPicPr>
        <p:blipFill rotWithShape="1">
          <a:blip r:embed="rId2">
            <a:alphaModFix/>
          </a:blip>
          <a:srcRect b="386" l="0" r="0" t="396"/>
          <a:stretch/>
        </p:blipFill>
        <p:spPr>
          <a:xfrm>
            <a:off x="8327450" y="4819525"/>
            <a:ext cx="491005" cy="156750"/>
          </a:xfrm>
          <a:prstGeom prst="rect">
            <a:avLst/>
          </a:prstGeom>
          <a:noFill/>
          <a:ln>
            <a:noFill/>
          </a:ln>
        </p:spPr>
      </p:pic>
      <p:sp>
        <p:nvSpPr>
          <p:cNvPr id="253" name="Google Shape;253;p3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1pPr>
            <a:lvl2pPr lvl="1"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2pPr>
            <a:lvl3pPr lvl="2"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3pPr>
            <a:lvl4pPr lvl="3"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4pPr>
            <a:lvl5pPr lvl="4"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5pPr>
            <a:lvl6pPr lvl="5"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6pPr>
            <a:lvl7pPr lvl="6"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7pPr>
            <a:lvl8pPr lvl="7"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8pPr>
            <a:lvl9pPr lvl="8" rtl="0">
              <a:spcBef>
                <a:spcPts val="0"/>
              </a:spcBef>
              <a:spcAft>
                <a:spcPts val="0"/>
              </a:spcAft>
              <a:buClr>
                <a:schemeClr val="dk1"/>
              </a:buClr>
              <a:buSzPts val="2800"/>
              <a:buFont typeface="Overpass"/>
              <a:buNone/>
              <a:defRPr sz="2800">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70"/>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1pPr>
            <a:lvl2pPr lvl="1"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2600"/>
              <a:buFont typeface="Red Hat Display"/>
              <a:buNone/>
              <a:defRPr b="0" i="0" sz="2600" u="none" cap="none" strike="noStrike">
                <a:solidFill>
                  <a:schemeClr val="dk1"/>
                </a:solidFill>
                <a:latin typeface="Red Hat Display"/>
                <a:ea typeface="Red Hat Display"/>
                <a:cs typeface="Red Hat Display"/>
                <a:sym typeface="Red Hat Display"/>
              </a:defRPr>
            </a:lvl9pPr>
          </a:lstStyle>
          <a:p/>
        </p:txBody>
      </p:sp>
      <p:sp>
        <p:nvSpPr>
          <p:cNvPr id="445" name="Google Shape;445;p70"/>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marR="0" rtl="0" algn="l">
              <a:lnSpc>
                <a:spcPct val="140000"/>
              </a:lnSpc>
              <a:spcBef>
                <a:spcPts val="0"/>
              </a:spcBef>
              <a:spcAft>
                <a:spcPts val="0"/>
              </a:spcAft>
              <a:buClr>
                <a:schemeClr val="accent1"/>
              </a:buClr>
              <a:buSzPts val="1200"/>
              <a:buFont typeface="Red Hat Text"/>
              <a:buChar char="▸"/>
              <a:defRPr b="0" i="0" sz="1200" u="none" cap="none" strike="noStrike">
                <a:solidFill>
                  <a:srgbClr val="000000"/>
                </a:solidFill>
                <a:latin typeface="Red Hat Text"/>
                <a:ea typeface="Red Hat Text"/>
                <a:cs typeface="Red Hat Text"/>
                <a:sym typeface="Red Hat Text"/>
              </a:defRPr>
            </a:lvl1pPr>
            <a:lvl2pPr indent="-298450" lvl="1" marL="9144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2pPr>
            <a:lvl3pPr indent="-298450" lvl="2" marL="13716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3pPr>
            <a:lvl4pPr indent="-298450" lvl="3" marL="18288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4pPr>
            <a:lvl5pPr indent="-298450" lvl="4" marL="22860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5pPr>
            <a:lvl6pPr indent="-298450" lvl="5" marL="27432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6pPr>
            <a:lvl7pPr indent="-298450" lvl="6" marL="32004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7pPr>
            <a:lvl8pPr indent="-298450" lvl="7" marL="3657600" marR="0" rtl="0" algn="l">
              <a:lnSpc>
                <a:spcPct val="140000"/>
              </a:lnSpc>
              <a:spcBef>
                <a:spcPts val="400"/>
              </a:spcBef>
              <a:spcAft>
                <a:spcPts val="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8pPr>
            <a:lvl9pPr indent="-298450" lvl="8" marL="4114800" marR="0" rtl="0" algn="l">
              <a:lnSpc>
                <a:spcPct val="140000"/>
              </a:lnSpc>
              <a:spcBef>
                <a:spcPts val="400"/>
              </a:spcBef>
              <a:spcAft>
                <a:spcPts val="400"/>
              </a:spcAft>
              <a:buClr>
                <a:srgbClr val="000000"/>
              </a:buClr>
              <a:buSzPts val="1100"/>
              <a:buFont typeface="Red Hat Text"/>
              <a:buChar char="･"/>
              <a:defRPr b="0" i="0" sz="1100" u="none" cap="none" strike="noStrike">
                <a:solidFill>
                  <a:srgbClr val="000000"/>
                </a:solidFill>
                <a:latin typeface="Red Hat Text"/>
                <a:ea typeface="Red Hat Text"/>
                <a:cs typeface="Red Hat Text"/>
                <a:sym typeface="Red Hat Text"/>
              </a:defRPr>
            </a:lvl9pPr>
          </a:lstStyle>
          <a:p/>
        </p:txBody>
      </p:sp>
      <p:sp>
        <p:nvSpPr>
          <p:cNvPr id="446" name="Google Shape;446;p70"/>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 id="2147483787" r:id="rId74"/>
    <p:sldLayoutId id="2147483788" r:id="rId75"/>
    <p:sldLayoutId id="2147483789" r:id="rId76"/>
    <p:sldLayoutId id="2147483790" r:id="rId77"/>
    <p:sldLayoutId id="2147483791" r:id="rId78"/>
    <p:sldLayoutId id="2147483792" r:id="rId79"/>
    <p:sldLayoutId id="2147483793" r:id="rId80"/>
    <p:sldLayoutId id="2147483794" r:id="rId81"/>
    <p:sldLayoutId id="2147483795" r:id="rId82"/>
    <p:sldLayoutId id="2147483796" r:id="rId83"/>
    <p:sldLayoutId id="2147483797" r:id="rId84"/>
    <p:sldLayoutId id="2147483798" r:id="rId85"/>
    <p:sldLayoutId id="2147483799" r:id="rId8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71" name="Shape 1471"/>
        <p:cNvGrpSpPr/>
        <p:nvPr/>
      </p:nvGrpSpPr>
      <p:grpSpPr>
        <a:xfrm>
          <a:off x="0" y="0"/>
          <a:ext cx="0" cy="0"/>
          <a:chOff x="0" y="0"/>
          <a:chExt cx="0" cy="0"/>
        </a:xfrm>
      </p:grpSpPr>
      <p:sp>
        <p:nvSpPr>
          <p:cNvPr id="1472" name="Google Shape;1472;p15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2600"/>
              <a:buFont typeface="Overpass Light"/>
              <a:buNone/>
              <a:defRPr b="0" i="0" sz="2600" u="none" cap="none" strike="noStrike">
                <a:solidFill>
                  <a:schemeClr val="dk1"/>
                </a:solidFill>
                <a:latin typeface="Overpass Light"/>
                <a:ea typeface="Overpass Light"/>
                <a:cs typeface="Overpass Light"/>
                <a:sym typeface="Overpass Light"/>
              </a:defRPr>
            </a:lvl9pPr>
          </a:lstStyle>
          <a:p/>
        </p:txBody>
      </p:sp>
      <p:sp>
        <p:nvSpPr>
          <p:cNvPr id="1473" name="Google Shape;1473;p15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1pPr>
            <a:lvl2pPr indent="-304800" lvl="1" marL="9144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2pPr>
            <a:lvl3pPr indent="-304800" lvl="2" marL="13716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3pPr>
            <a:lvl4pPr indent="-304800" lvl="3" marL="18288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4pPr>
            <a:lvl5pPr indent="-304800" lvl="4" marL="22860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5pPr>
            <a:lvl6pPr indent="-304800" lvl="5" marL="27432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6pPr>
            <a:lvl7pPr indent="-304800" lvl="6" marL="32004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7pPr>
            <a:lvl8pPr indent="-304800" lvl="7" marL="3657600" marR="0" rtl="0" algn="l">
              <a:lnSpc>
                <a:spcPct val="115000"/>
              </a:lnSpc>
              <a:spcBef>
                <a:spcPts val="1600"/>
              </a:spcBef>
              <a:spcAft>
                <a:spcPts val="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8pPr>
            <a:lvl9pPr indent="-304800" lvl="8" marL="4114800" marR="0" rtl="0" algn="l">
              <a:lnSpc>
                <a:spcPct val="115000"/>
              </a:lnSpc>
              <a:spcBef>
                <a:spcPts val="1600"/>
              </a:spcBef>
              <a:spcAft>
                <a:spcPts val="1600"/>
              </a:spcAft>
              <a:buClr>
                <a:srgbClr val="000000"/>
              </a:buClr>
              <a:buSzPts val="1200"/>
              <a:buFont typeface="Overpass Light"/>
              <a:buChar char="■"/>
              <a:defRPr b="0" i="0" sz="12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xml"/><Relationship Id="rId3"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hyperlink" Target="https://rapidapi.com/blog/types-of-api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0.xml"/><Relationship Id="rId3" Type="http://schemas.openxmlformats.org/officeDocument/2006/relationships/hyperlink" Target="https://medium.com/@tamber/3scale-mini-guide-apicast-self-managed-for-on-premise-deployments-e2ef53313c8"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1.xml"/><Relationship Id="rId3" Type="http://schemas.openxmlformats.org/officeDocument/2006/relationships/hyperlink" Target="https://github.com/3scale/3scale_toolbox" TargetMode="External"/><Relationship Id="rId4" Type="http://schemas.openxmlformats.org/officeDocument/2006/relationships/hyperlink" Target="https://access.redhat.com/documentation/en-us/red_hat_3scale_api_management/2.8/html/operating_3scale/the-threescale-toolbo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2.xml"/><Relationship Id="rId3" Type="http://schemas.openxmlformats.org/officeDocument/2006/relationships/hyperlink" Target="https://docs.google.com/document/d/1zcDHBaum0vpfvBvoX9L42Ks4yEujC8o4zpZECXztQRY/edit?usp=sharin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3.xml"/><Relationship Id="rId3" Type="http://schemas.openxmlformats.org/officeDocument/2006/relationships/hyperlink" Target="mailto:tamber@redhat.com" TargetMode="External"/><Relationship Id="rId4" Type="http://schemas.openxmlformats.org/officeDocument/2006/relationships/hyperlink" Target="https://www.linkedin.com/in/tommeramber/" TargetMode="External"/><Relationship Id="rId5" Type="http://schemas.openxmlformats.org/officeDocument/2006/relationships/hyperlink" Target="https://medium.com/@tamber"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xml"/><Relationship Id="rId3"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2.xml"/><Relationship Id="rId3" Type="http://schemas.openxmlformats.org/officeDocument/2006/relationships/image" Target="../media/image87.png"/><Relationship Id="rId4" Type="http://schemas.openxmlformats.org/officeDocument/2006/relationships/hyperlink" Target="https://laptrinhx.com/comparing-api-architectural-styles-soap-vs-rest-vs-graphql-vs-rpc-172680306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5.xml"/><Relationship Id="rId3"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6.xml"/><Relationship Id="rId3" Type="http://schemas.openxmlformats.org/officeDocument/2006/relationships/image" Target="../media/image10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8.xml"/><Relationship Id="rId3" Type="http://schemas.openxmlformats.org/officeDocument/2006/relationships/hyperlink" Target="http://editor.swagger.io/" TargetMode="External"/><Relationship Id="rId4" Type="http://schemas.openxmlformats.org/officeDocument/2006/relationships/hyperlink" Target="https://petstore.swagger.io/v2/swagger.json" TargetMode="External"/><Relationship Id="rId5"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9.xml"/><Relationship Id="rId3" Type="http://schemas.openxmlformats.org/officeDocument/2006/relationships/hyperlink" Target="https://www.postman.com/" TargetMode="Externa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 Id="rId3" Type="http://schemas.openxmlformats.org/officeDocument/2006/relationships/image" Target="../media/image10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2.xml"/><Relationship Id="rId3"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 Id="rId3" Type="http://schemas.openxmlformats.org/officeDocument/2006/relationships/image" Target="../media/image1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 Id="rId3"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5.xml"/><Relationship Id="rId3" Type="http://schemas.openxmlformats.org/officeDocument/2006/relationships/image" Target="../media/image1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 Id="rId3" Type="http://schemas.openxmlformats.org/officeDocument/2006/relationships/image" Target="../media/image1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7.xml"/><Relationship Id="rId3" Type="http://schemas.openxmlformats.org/officeDocument/2006/relationships/image" Target="../media/image104.png"/><Relationship Id="rId4" Type="http://schemas.openxmlformats.org/officeDocument/2006/relationships/image" Target="../media/image121.png"/><Relationship Id="rId5" Type="http://schemas.openxmlformats.org/officeDocument/2006/relationships/image" Target="../media/image108.png"/><Relationship Id="rId6" Type="http://schemas.openxmlformats.org/officeDocument/2006/relationships/hyperlink" Target="https://grpc.io/docs/what-is-grpc/"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8.xml"/><Relationship Id="rId3" Type="http://schemas.openxmlformats.org/officeDocument/2006/relationships/hyperlink" Target="https://graphql.org/" TargetMode="External"/><Relationship Id="rId4" Type="http://schemas.openxmlformats.org/officeDocument/2006/relationships/hyperlink" Target="https://medium.com/@back4apps/graphql-vs-rest-62a3d6c2021d" TargetMode="External"/><Relationship Id="rId5" Type="http://schemas.openxmlformats.org/officeDocument/2006/relationships/image" Target="../media/image1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9.xml"/><Relationship Id="rId3" Type="http://schemas.openxmlformats.org/officeDocument/2006/relationships/hyperlink" Target="https://docs.google.com/document/d/1HBy6y5XiK3Vg6iTMSRc-WLcDvms7FNg39dPZ4u6K_dY/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2.xml"/><Relationship Id="rId3" Type="http://schemas.openxmlformats.org/officeDocument/2006/relationships/image" Target="../media/image1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5.xml"/><Relationship Id="rId3" Type="http://schemas.openxmlformats.org/officeDocument/2006/relationships/image" Target="../media/image111.png"/><Relationship Id="rId4" Type="http://schemas.openxmlformats.org/officeDocument/2006/relationships/hyperlink" Target="https://medium.com/@tamber/api-management-security-series-3sacle-part-1-overview-e661d4b703c7" TargetMode="External"/><Relationship Id="rId5" Type="http://schemas.openxmlformats.org/officeDocument/2006/relationships/hyperlink" Target="https://medium.com/@tamber/api-management-security-series-3sacle-part-2-installation-5a3b4efd818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6.xml"/><Relationship Id="rId3"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7.xml"/><Relationship Id="rId3" Type="http://schemas.openxmlformats.org/officeDocument/2006/relationships/image" Target="../media/image1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9.xml"/><Relationship Id="rId3" Type="http://schemas.openxmlformats.org/officeDocument/2006/relationships/image" Target="../media/image1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 Id="rId3"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0.xml"/><Relationship Id="rId3" Type="http://schemas.openxmlformats.org/officeDocument/2006/relationships/image" Target="../media/image116.png"/><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1.xml"/><Relationship Id="rId3" Type="http://schemas.openxmlformats.org/officeDocument/2006/relationships/image" Target="../media/image122.png"/><Relationship Id="rId4" Type="http://schemas.openxmlformats.org/officeDocument/2006/relationships/image" Target="../media/image119.png"/><Relationship Id="rId5" Type="http://schemas.openxmlformats.org/officeDocument/2006/relationships/hyperlink" Target="https://access.redhat.com/articles/2798521"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2.xml"/><Relationship Id="rId3" Type="http://schemas.openxmlformats.org/officeDocument/2006/relationships/hyperlink" Target="https://access.redhat.com/articles/279852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3.xml"/><Relationship Id="rId3" Type="http://schemas.openxmlformats.org/officeDocument/2006/relationships/hyperlink" Target="https://access.redhat.com/documentation/en-us/red_hat_3scale_api_management/2.9/html/installing_3scale/install-threescale-on-openshift-guide#amazon_simple_storage_service_3scale_emphasis_filestorage_emphasis_installation" TargetMode="External"/><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4.xml"/><Relationship Id="rId3" Type="http://schemas.openxmlformats.org/officeDocument/2006/relationships/image" Target="../media/image1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 Id="rId3" Type="http://schemas.openxmlformats.org/officeDocument/2006/relationships/image" Target="../media/image1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9.xml"/><Relationship Id="rId3"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 Id="rId3" Type="http://schemas.openxmlformats.org/officeDocument/2006/relationships/image" Target="../media/image129.png"/><Relationship Id="rId4" Type="http://schemas.openxmlformats.org/officeDocument/2006/relationships/image" Target="../media/image128.png"/><Relationship Id="rId5" Type="http://schemas.openxmlformats.org/officeDocument/2006/relationships/image" Target="../media/image1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1.xml"/><Relationship Id="rId3" Type="http://schemas.openxmlformats.org/officeDocument/2006/relationships/image" Target="../media/image1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2.xml"/><Relationship Id="rId3" Type="http://schemas.openxmlformats.org/officeDocument/2006/relationships/image" Target="../media/image1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3.xml"/><Relationship Id="rId3" Type="http://schemas.openxmlformats.org/officeDocument/2006/relationships/image" Target="../media/image129.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4.xml"/><Relationship Id="rId3" Type="http://schemas.openxmlformats.org/officeDocument/2006/relationships/image" Target="../media/image129.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5.xml"/><Relationship Id="rId3"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6.xml"/><Relationship Id="rId3" Type="http://schemas.openxmlformats.org/officeDocument/2006/relationships/image" Target="../media/image165.png"/><Relationship Id="rId4" Type="http://schemas.openxmlformats.org/officeDocument/2006/relationships/image" Target="../media/image179.png"/><Relationship Id="rId5" Type="http://schemas.openxmlformats.org/officeDocument/2006/relationships/image" Target="../media/image159.png"/><Relationship Id="rId6" Type="http://schemas.openxmlformats.org/officeDocument/2006/relationships/image" Target="../media/image1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7.xml"/><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8.xml"/><Relationship Id="rId3" Type="http://schemas.openxmlformats.org/officeDocument/2006/relationships/comments" Target="../comments/comment3.xml"/><Relationship Id="rId4" Type="http://schemas.openxmlformats.org/officeDocument/2006/relationships/hyperlink" Target="https://docs.google.com/document/d/1g99Uhl1PiIQ30IW-oalf3mXLpqLXoZ-UfJKw2QExGtY/edit?usp=sharing"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xml"/><Relationship Id="rId3" Type="http://schemas.openxmlformats.org/officeDocument/2006/relationships/image" Target="../media/image8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0.xml"/><Relationship Id="rId3" Type="http://schemas.openxmlformats.org/officeDocument/2006/relationships/image" Target="../media/image1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1.xml"/><Relationship Id="rId3" Type="http://schemas.openxmlformats.org/officeDocument/2006/relationships/image" Target="../media/image1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2.xml"/><Relationship Id="rId3" Type="http://schemas.openxmlformats.org/officeDocument/2006/relationships/image" Target="../media/image1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3.xml"/><Relationship Id="rId3" Type="http://schemas.openxmlformats.org/officeDocument/2006/relationships/image" Target="../media/image1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4.xml"/><Relationship Id="rId3" Type="http://schemas.openxmlformats.org/officeDocument/2006/relationships/image" Target="../media/image1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5.xml"/><Relationship Id="rId3" Type="http://schemas.openxmlformats.org/officeDocument/2006/relationships/image" Target="../media/image145.png"/><Relationship Id="rId4" Type="http://schemas.openxmlformats.org/officeDocument/2006/relationships/image" Target="../media/image1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6.xml"/><Relationship Id="rId3" Type="http://schemas.openxmlformats.org/officeDocument/2006/relationships/image" Target="../media/image141.png"/><Relationship Id="rId4"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7.xml"/><Relationship Id="rId3" Type="http://schemas.openxmlformats.org/officeDocument/2006/relationships/image" Target="../media/image1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8.xml"/><Relationship Id="rId3" Type="http://schemas.openxmlformats.org/officeDocument/2006/relationships/image" Target="../media/image137.png"/><Relationship Id="rId4" Type="http://schemas.openxmlformats.org/officeDocument/2006/relationships/image" Target="../media/image142.png"/><Relationship Id="rId5" Type="http://schemas.openxmlformats.org/officeDocument/2006/relationships/image" Target="../media/image140.png"/><Relationship Id="rId6" Type="http://schemas.openxmlformats.org/officeDocument/2006/relationships/hyperlink" Target="https://access.redhat.com/solutions/567082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69.xml"/><Relationship Id="rId3" Type="http://schemas.openxmlformats.org/officeDocument/2006/relationships/image" Target="../media/image1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80.png"/><Relationship Id="rId4" Type="http://schemas.openxmlformats.org/officeDocument/2006/relationships/image" Target="../media/image7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0.xml"/><Relationship Id="rId3" Type="http://schemas.openxmlformats.org/officeDocument/2006/relationships/image" Target="../media/image1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1.xml"/><Relationship Id="rId3" Type="http://schemas.openxmlformats.org/officeDocument/2006/relationships/hyperlink" Target="https://docs.google.com/document/d/1urgDInZusp1Bo8AbGpGFDlXtjsx8hbWFmMiZasPmX2g/edit?usp=sharin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3.xml"/><Relationship Id="rId3" Type="http://schemas.openxmlformats.org/officeDocument/2006/relationships/image" Target="../media/image150.png"/><Relationship Id="rId4" Type="http://schemas.openxmlformats.org/officeDocument/2006/relationships/image" Target="../media/image1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4.xml"/><Relationship Id="rId3" Type="http://schemas.openxmlformats.org/officeDocument/2006/relationships/image" Target="../media/image150.png"/><Relationship Id="rId4" Type="http://schemas.openxmlformats.org/officeDocument/2006/relationships/image" Target="../media/image1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5.xml"/><Relationship Id="rId3" Type="http://schemas.openxmlformats.org/officeDocument/2006/relationships/image" Target="../media/image151.png"/><Relationship Id="rId4" Type="http://schemas.openxmlformats.org/officeDocument/2006/relationships/image" Target="../media/image147.png"/><Relationship Id="rId5" Type="http://schemas.openxmlformats.org/officeDocument/2006/relationships/image" Target="../media/image1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6.xml"/><Relationship Id="rId3" Type="http://schemas.openxmlformats.org/officeDocument/2006/relationships/image" Target="../media/image150.png"/><Relationship Id="rId4" Type="http://schemas.openxmlformats.org/officeDocument/2006/relationships/image" Target="../media/image147.png"/><Relationship Id="rId5" Type="http://schemas.openxmlformats.org/officeDocument/2006/relationships/image" Target="../media/image1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7.xml"/><Relationship Id="rId3" Type="http://schemas.openxmlformats.org/officeDocument/2006/relationships/image" Target="../media/image147.png"/><Relationship Id="rId4" Type="http://schemas.openxmlformats.org/officeDocument/2006/relationships/image" Target="../media/image150.png"/><Relationship Id="rId5" Type="http://schemas.openxmlformats.org/officeDocument/2006/relationships/hyperlink" Target="https://medium.com/@tamber/3scale-mini-guide-apicast-self-managed-for-on-premise-deployments-e2ef53313c8"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8.xml"/><Relationship Id="rId3" Type="http://schemas.openxmlformats.org/officeDocument/2006/relationships/hyperlink" Target="https://medium.com/@tamber/api-management-security-series-3sacle-part-3-multitenant-installation-for-large-deployments-a6cce08c4baa"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9.xml"/><Relationship Id="rId3" Type="http://schemas.openxmlformats.org/officeDocument/2006/relationships/image" Target="../media/image152.png"/><Relationship Id="rId4" Type="http://schemas.openxmlformats.org/officeDocument/2006/relationships/image" Target="../media/image157.png"/><Relationship Id="rId9" Type="http://schemas.openxmlformats.org/officeDocument/2006/relationships/image" Target="../media/image153.png"/><Relationship Id="rId5" Type="http://schemas.openxmlformats.org/officeDocument/2006/relationships/image" Target="../media/image156.png"/><Relationship Id="rId6" Type="http://schemas.openxmlformats.org/officeDocument/2006/relationships/image" Target="../media/image160.png"/><Relationship Id="rId7" Type="http://schemas.openxmlformats.org/officeDocument/2006/relationships/image" Target="../media/image158.png"/><Relationship Id="rId8" Type="http://schemas.openxmlformats.org/officeDocument/2006/relationships/image" Target="../media/image1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 Id="rId3"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86.png"/><Relationship Id="rId5" Type="http://schemas.openxmlformats.org/officeDocument/2006/relationships/image" Target="../media/image92.png"/><Relationship Id="rId6" Type="http://schemas.openxmlformats.org/officeDocument/2006/relationships/image" Target="../media/image83.png"/><Relationship Id="rId7" Type="http://schemas.openxmlformats.org/officeDocument/2006/relationships/image" Target="../media/image90.png"/><Relationship Id="rId8" Type="http://schemas.openxmlformats.org/officeDocument/2006/relationships/image" Target="../media/image85.png"/><Relationship Id="rId10" Type="http://schemas.openxmlformats.org/officeDocument/2006/relationships/image" Target="../media/image1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4.xml"/><Relationship Id="rId3" Type="http://schemas.openxmlformats.org/officeDocument/2006/relationships/image" Target="../media/image160.png"/><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5.xml"/><Relationship Id="rId3" Type="http://schemas.openxmlformats.org/officeDocument/2006/relationships/image" Target="../media/image160.png"/><Relationship Id="rId4" Type="http://schemas.openxmlformats.org/officeDocument/2006/relationships/image" Target="../media/image163.png"/><Relationship Id="rId5" Type="http://schemas.openxmlformats.org/officeDocument/2006/relationships/image" Target="../media/image170.png"/><Relationship Id="rId6" Type="http://schemas.openxmlformats.org/officeDocument/2006/relationships/image" Target="../media/image16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6.xml"/><Relationship Id="rId3" Type="http://schemas.openxmlformats.org/officeDocument/2006/relationships/hyperlink" Target="https://medium.com/@tamber/api-management-security-series-3scale-oidc-using-rh-sso-demo-643feb1e1c0d" TargetMode="External"/><Relationship Id="rId4" Type="http://schemas.openxmlformats.org/officeDocument/2006/relationships/image" Target="../media/image1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7.xml"/><Relationship Id="rId3" Type="http://schemas.openxmlformats.org/officeDocument/2006/relationships/image" Target="../media/image17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8.xml"/><Relationship Id="rId3" Type="http://schemas.openxmlformats.org/officeDocument/2006/relationships/image" Target="../media/image1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 Id="rId3" Type="http://schemas.openxmlformats.org/officeDocument/2006/relationships/image" Target="../media/image9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1.xml"/><Relationship Id="rId3" Type="http://schemas.openxmlformats.org/officeDocument/2006/relationships/image" Target="../media/image16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2.xml"/><Relationship Id="rId3" Type="http://schemas.openxmlformats.org/officeDocument/2006/relationships/hyperlink" Target="https://developers.redhat.com/blog/2021/02/24/custom-policies-in-red-hat-3scale-api-management-part-1-overview/"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4.xml"/><Relationship Id="rId3" Type="http://schemas.openxmlformats.org/officeDocument/2006/relationships/image" Target="../media/image173.pn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5.xml"/><Relationship Id="rId3" Type="http://schemas.openxmlformats.org/officeDocument/2006/relationships/image" Target="../media/image1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6.xml"/><Relationship Id="rId3" Type="http://schemas.openxmlformats.org/officeDocument/2006/relationships/image" Target="../media/image167.png"/><Relationship Id="rId4" Type="http://schemas.openxmlformats.org/officeDocument/2006/relationships/image" Target="../media/image172.png"/><Relationship Id="rId5" Type="http://schemas.openxmlformats.org/officeDocument/2006/relationships/image" Target="../media/image171.png"/><Relationship Id="rId6" Type="http://schemas.openxmlformats.org/officeDocument/2006/relationships/image" Target="../media/image16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7.xml"/><Relationship Id="rId3" Type="http://schemas.openxmlformats.org/officeDocument/2006/relationships/image" Target="../media/image177.png"/><Relationship Id="rId4" Type="http://schemas.openxmlformats.org/officeDocument/2006/relationships/image" Target="../media/image1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9.xml"/><Relationship Id="rId3" Type="http://schemas.openxmlformats.org/officeDocument/2006/relationships/hyperlink" Target="https://github.com/3scale/3scale-operator/tree/master/doc" TargetMode="External"/><Relationship Id="rId4" Type="http://schemas.openxmlformats.org/officeDocument/2006/relationships/hyperlink" Target="https://access.redhat.com/documentation/en-us/red_hat_3scale_api_management/2.9/html-single/operating_3scale/index#deploying-first-product-backend" TargetMode="External"/><Relationship Id="rId9" Type="http://schemas.openxmlformats.org/officeDocument/2006/relationships/hyperlink" Target="https://github.com/3scale/3scale-operator/blob/master/doc/tenant-reference.md" TargetMode="External"/><Relationship Id="rId5" Type="http://schemas.openxmlformats.org/officeDocument/2006/relationships/hyperlink" Target="https://github.com/3scale/3scale-operator/blob/master/doc/operator-application-capabilities.md" TargetMode="External"/><Relationship Id="rId6" Type="http://schemas.openxmlformats.org/officeDocument/2006/relationships/hyperlink" Target="https://github.com/3scale/3scale-operator/blob/master/doc/apimanager-reference.md" TargetMode="External"/><Relationship Id="rId7" Type="http://schemas.openxmlformats.org/officeDocument/2006/relationships/hyperlink" Target="https://github.com/3scale/3scale-operator/blob/master/doc/backend-reference.md" TargetMode="External"/><Relationship Id="rId8" Type="http://schemas.openxmlformats.org/officeDocument/2006/relationships/hyperlink" Target="https://github.com/3scale/3scale-operator/blob/master/doc/product-reference.md" TargetMode="External"/><Relationship Id="rId10" Type="http://schemas.openxmlformats.org/officeDocument/2006/relationships/hyperlink" Target="https://www.youtube.com/watch?v=P_VfoR_Mpq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71"/>
          <p:cNvSpPr txBox="1"/>
          <p:nvPr>
            <p:ph idx="1" type="subTitle"/>
          </p:nvPr>
        </p:nvSpPr>
        <p:spPr>
          <a:xfrm>
            <a:off x="1562794" y="2717569"/>
            <a:ext cx="5649900" cy="685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800"/>
              <a:buNone/>
            </a:pPr>
            <a:r>
              <a:rPr lang="en" sz="1500"/>
              <a:t>March</a:t>
            </a:r>
            <a:r>
              <a:rPr lang="en" sz="1500"/>
              <a:t>, </a:t>
            </a:r>
            <a:r>
              <a:rPr lang="en" sz="1400"/>
              <a:t>2021</a:t>
            </a:r>
            <a:endParaRPr sz="1400"/>
          </a:p>
          <a:p>
            <a:pPr indent="0" lvl="0" marL="0" rtl="0" algn="l">
              <a:lnSpc>
                <a:spcPct val="100000"/>
              </a:lnSpc>
              <a:spcBef>
                <a:spcPts val="0"/>
              </a:spcBef>
              <a:spcAft>
                <a:spcPts val="0"/>
              </a:spcAft>
              <a:buSzPts val="1800"/>
              <a:buNone/>
            </a:pPr>
            <a:r>
              <a:t/>
            </a:r>
            <a:endParaRPr/>
          </a:p>
        </p:txBody>
      </p:sp>
      <p:sp>
        <p:nvSpPr>
          <p:cNvPr id="1611" name="Google Shape;1611;p171"/>
          <p:cNvSpPr txBox="1"/>
          <p:nvPr>
            <p:ph type="title"/>
          </p:nvPr>
        </p:nvSpPr>
        <p:spPr>
          <a:xfrm>
            <a:off x="800899" y="1460125"/>
            <a:ext cx="7407900" cy="120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100"/>
              <a:buNone/>
            </a:pPr>
            <a:r>
              <a:rPr baseline="-25000" lang="en" sz="3000"/>
              <a:t>API Management Workshop</a:t>
            </a:r>
            <a:endParaRPr baseline="-25000" sz="3000"/>
          </a:p>
        </p:txBody>
      </p:sp>
      <p:sp>
        <p:nvSpPr>
          <p:cNvPr id="1612" name="Google Shape;1612;p171"/>
          <p:cNvSpPr txBox="1"/>
          <p:nvPr>
            <p:ph idx="2" type="subTitle"/>
          </p:nvPr>
        </p:nvSpPr>
        <p:spPr>
          <a:xfrm>
            <a:off x="1562800" y="3511275"/>
            <a:ext cx="3078600" cy="4542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SzPts val="900"/>
              <a:buNone/>
            </a:pPr>
            <a:r>
              <a:rPr lang="en" sz="1100"/>
              <a:t>Tommer Amber, Senior Cloud Security Consultant</a:t>
            </a:r>
            <a:endParaRPr sz="1100"/>
          </a:p>
          <a:p>
            <a:pPr indent="0" lvl="0" marL="0" marR="0" rtl="0" algn="l">
              <a:lnSpc>
                <a:spcPct val="135000"/>
              </a:lnSpc>
              <a:spcBef>
                <a:spcPts val="0"/>
              </a:spcBef>
              <a:spcAft>
                <a:spcPts val="0"/>
              </a:spcAft>
              <a:buSzPts val="900"/>
              <a:buNone/>
            </a:pPr>
            <a:r>
              <a:rPr lang="en" sz="1100"/>
              <a:t>Red Hat Professional Services, Israel</a:t>
            </a:r>
            <a:endParaRPr sz="1100"/>
          </a:p>
        </p:txBody>
      </p:sp>
      <p:cxnSp>
        <p:nvCxnSpPr>
          <p:cNvPr id="1613" name="Google Shape;1613;p171"/>
          <p:cNvCxnSpPr/>
          <p:nvPr/>
        </p:nvCxnSpPr>
        <p:spPr>
          <a:xfrm>
            <a:off x="1562794" y="3429600"/>
            <a:ext cx="245700" cy="0"/>
          </a:xfrm>
          <a:prstGeom prst="straightConnector1">
            <a:avLst/>
          </a:prstGeom>
          <a:noFill/>
          <a:ln cap="flat" cmpd="sng" w="9525">
            <a:solidFill>
              <a:srgbClr val="EE0000"/>
            </a:solidFill>
            <a:prstDash val="solid"/>
            <a:round/>
            <a:headEnd len="sm" w="sm" type="none"/>
            <a:tailEnd len="sm" w="sm" type="none"/>
          </a:ln>
        </p:spPr>
      </p:cxnSp>
      <p:sp>
        <p:nvSpPr>
          <p:cNvPr id="1614" name="Google Shape;1614;p1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pic>
        <p:nvPicPr>
          <p:cNvPr id="1615" name="Google Shape;1615;p171"/>
          <p:cNvPicPr preferRelativeResize="0"/>
          <p:nvPr/>
        </p:nvPicPr>
        <p:blipFill rotWithShape="1">
          <a:blip r:embed="rId3">
            <a:alphaModFix/>
          </a:blip>
          <a:srcRect b="0" l="0" r="0" t="0"/>
          <a:stretch/>
        </p:blipFill>
        <p:spPr>
          <a:xfrm>
            <a:off x="1125250" y="722864"/>
            <a:ext cx="1725174" cy="407750"/>
          </a:xfrm>
          <a:prstGeom prst="rect">
            <a:avLst/>
          </a:prstGeom>
          <a:noFill/>
          <a:ln>
            <a:noFill/>
          </a:ln>
        </p:spPr>
      </p:pic>
      <p:sp>
        <p:nvSpPr>
          <p:cNvPr id="1616" name="Google Shape;1616;p171"/>
          <p:cNvSpPr txBox="1"/>
          <p:nvPr>
            <p:ph type="title"/>
          </p:nvPr>
        </p:nvSpPr>
        <p:spPr>
          <a:xfrm>
            <a:off x="777849" y="1180775"/>
            <a:ext cx="7407900" cy="1200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100"/>
              <a:buNone/>
            </a:pPr>
            <a:r>
              <a:rPr lang="en"/>
              <a:t>RED HAT 3Scale</a:t>
            </a:r>
            <a:endParaRPr baseline="-25000"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80"/>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APIs - in depth</a:t>
            </a:r>
            <a:endParaRPr/>
          </a:p>
          <a:p>
            <a:pPr indent="0" lvl="0" marL="0" marR="0" rtl="0" algn="l">
              <a:lnSpc>
                <a:spcPct val="108000"/>
              </a:lnSpc>
              <a:spcBef>
                <a:spcPts val="0"/>
              </a:spcBef>
              <a:spcAft>
                <a:spcPts val="0"/>
              </a:spcAft>
              <a:buSzPts val="2600"/>
              <a:buNone/>
            </a:pPr>
            <a:r>
              <a:t/>
            </a:r>
            <a:endParaRPr/>
          </a:p>
        </p:txBody>
      </p:sp>
      <p:sp>
        <p:nvSpPr>
          <p:cNvPr id="1708" name="Google Shape;1708;p1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
        <p:nvSpPr>
          <p:cNvPr id="1709" name="Google Shape;1709;p180"/>
          <p:cNvSpPr txBox="1"/>
          <p:nvPr>
            <p:ph idx="4294967295" type="subTitle"/>
          </p:nvPr>
        </p:nvSpPr>
        <p:spPr>
          <a:xfrm>
            <a:off x="700675" y="4477725"/>
            <a:ext cx="7490700" cy="32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100" u="sng">
                <a:solidFill>
                  <a:srgbClr val="000000"/>
                </a:solidFill>
                <a:latin typeface="Arial"/>
                <a:ea typeface="Arial"/>
                <a:cs typeface="Arial"/>
                <a:sym typeface="Arial"/>
                <a:hlinkClick r:id="rId3">
                  <a:extLst>
                    <a:ext uri="{A12FA001-AC4F-418D-AE19-62706E023703}">
                      <ahyp:hlinkClr val="tx"/>
                    </a:ext>
                  </a:extLst>
                </a:hlinkClick>
              </a:rPr>
              <a:t>https://rapidapi.com/blog/types-of-apis/</a:t>
            </a:r>
            <a:endParaRPr>
              <a:solidFill>
                <a:srgbClr val="000000"/>
              </a:solidFill>
              <a:latin typeface="Overpass"/>
              <a:ea typeface="Overpass"/>
              <a:cs typeface="Overpass"/>
              <a:sym typeface="Overpas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sp>
        <p:nvSpPr>
          <p:cNvPr id="2975" name="Google Shape;2975;p270"/>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External Access to 3Scale (API Calls || Operator)</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976" name="Google Shape;2976;p2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77" name="Google Shape;2977;p270"/>
          <p:cNvSpPr txBox="1"/>
          <p:nvPr/>
        </p:nvSpPr>
        <p:spPr>
          <a:xfrm>
            <a:off x="2004150" y="1486650"/>
            <a:ext cx="5135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apiVersion: v1</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kind: Secret</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metadata:</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  name: </a:t>
            </a:r>
            <a:r>
              <a:rPr b="1" lang="en" sz="1000">
                <a:solidFill>
                  <a:srgbClr val="24292E"/>
                </a:solidFill>
                <a:latin typeface="Courier New"/>
                <a:ea typeface="Courier New"/>
                <a:cs typeface="Courier New"/>
                <a:sym typeface="Courier New"/>
              </a:rPr>
              <a:t>main-three-scale-tenant #admin</a:t>
            </a:r>
            <a:endParaRPr b="1"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type: Opaque</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stringData:</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  adminURL: https://</a:t>
            </a:r>
            <a:r>
              <a:rPr b="1" lang="en" sz="1000">
                <a:solidFill>
                  <a:srgbClr val="24292E"/>
                </a:solidFill>
                <a:latin typeface="Courier New"/>
                <a:ea typeface="Courier New"/>
                <a:cs typeface="Courier New"/>
                <a:sym typeface="Courier New"/>
              </a:rPr>
              <a:t>3scale-admin</a:t>
            </a:r>
            <a:r>
              <a:rPr lang="en" sz="1000">
                <a:solidFill>
                  <a:srgbClr val="24292E"/>
                </a:solidFill>
                <a:latin typeface="Courier New"/>
                <a:ea typeface="Courier New"/>
                <a:cs typeface="Courier New"/>
                <a:sym typeface="Courier New"/>
              </a:rPr>
              <a:t>.example.com:443</a:t>
            </a:r>
            <a:endParaRPr sz="1000">
              <a:solidFill>
                <a:srgbClr val="24292E"/>
              </a:solidFill>
              <a:latin typeface="Courier New"/>
              <a:ea typeface="Courier New"/>
              <a:cs typeface="Courier New"/>
              <a:sym typeface="Courier New"/>
            </a:endParaRPr>
          </a:p>
          <a:p>
            <a:pPr indent="0" lvl="0" marL="152400" marR="152400" rtl="0" algn="l">
              <a:lnSpc>
                <a:spcPct val="145000"/>
              </a:lnSpc>
              <a:spcBef>
                <a:spcPts val="0"/>
              </a:spcBef>
              <a:spcAft>
                <a:spcPts val="1200"/>
              </a:spcAft>
              <a:buNone/>
            </a:pPr>
            <a:r>
              <a:rPr lang="en" sz="1000">
                <a:solidFill>
                  <a:srgbClr val="24292E"/>
                </a:solidFill>
                <a:latin typeface="Courier New"/>
                <a:ea typeface="Courier New"/>
                <a:cs typeface="Courier New"/>
                <a:sym typeface="Courier New"/>
              </a:rPr>
              <a:t>  token: "XXXXXXXXXXXXXXXXXXXXXXXXXXXXXXXXXXXXXXXXXXX"</a:t>
            </a:r>
            <a:endParaRPr sz="1000">
              <a:solidFill>
                <a:srgbClr val="24292E"/>
              </a:solidFill>
              <a:latin typeface="Courier New"/>
              <a:ea typeface="Courier New"/>
              <a:cs typeface="Courier New"/>
              <a:sym typeface="Courier New"/>
            </a:endParaRPr>
          </a:p>
        </p:txBody>
      </p:sp>
      <p:sp>
        <p:nvSpPr>
          <p:cNvPr id="2978" name="Google Shape;2978;p270"/>
          <p:cNvSpPr txBox="1"/>
          <p:nvPr/>
        </p:nvSpPr>
        <p:spPr>
          <a:xfrm>
            <a:off x="2004150" y="3225175"/>
            <a:ext cx="4797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apiVersion: v1</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kind: Secret</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metadata:</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  name: </a:t>
            </a:r>
            <a:r>
              <a:rPr b="1" lang="en" sz="1000">
                <a:solidFill>
                  <a:srgbClr val="24292E"/>
                </a:solidFill>
                <a:latin typeface="Courier New"/>
                <a:ea typeface="Courier New"/>
                <a:cs typeface="Courier New"/>
                <a:sym typeface="Courier New"/>
              </a:rPr>
              <a:t>mytenant</a:t>
            </a:r>
            <a:endParaRPr b="1"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type: Opaque</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stringData:</a:t>
            </a:r>
            <a:endParaRPr sz="10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24292E"/>
                </a:solidFill>
                <a:latin typeface="Courier New"/>
                <a:ea typeface="Courier New"/>
                <a:cs typeface="Courier New"/>
                <a:sym typeface="Courier New"/>
              </a:rPr>
              <a:t>  adminURL: https://</a:t>
            </a:r>
            <a:r>
              <a:rPr b="1" lang="en" sz="1000">
                <a:solidFill>
                  <a:srgbClr val="24292E"/>
                </a:solidFill>
                <a:latin typeface="Courier New"/>
                <a:ea typeface="Courier New"/>
                <a:cs typeface="Courier New"/>
                <a:sym typeface="Courier New"/>
              </a:rPr>
              <a:t>my-3scale-tenant</a:t>
            </a:r>
            <a:r>
              <a:rPr lang="en" sz="1000">
                <a:solidFill>
                  <a:srgbClr val="24292E"/>
                </a:solidFill>
                <a:latin typeface="Courier New"/>
                <a:ea typeface="Courier New"/>
                <a:cs typeface="Courier New"/>
                <a:sym typeface="Courier New"/>
              </a:rPr>
              <a:t>.example.com:443</a:t>
            </a:r>
            <a:endParaRPr sz="1000">
              <a:solidFill>
                <a:srgbClr val="24292E"/>
              </a:solidFill>
              <a:latin typeface="Courier New"/>
              <a:ea typeface="Courier New"/>
              <a:cs typeface="Courier New"/>
              <a:sym typeface="Courier New"/>
            </a:endParaRPr>
          </a:p>
          <a:p>
            <a:pPr indent="0" lvl="0" marL="152400" marR="152400" rtl="0" algn="l">
              <a:lnSpc>
                <a:spcPct val="145000"/>
              </a:lnSpc>
              <a:spcBef>
                <a:spcPts val="0"/>
              </a:spcBef>
              <a:spcAft>
                <a:spcPts val="1200"/>
              </a:spcAft>
              <a:buNone/>
            </a:pPr>
            <a:r>
              <a:rPr lang="en" sz="1000">
                <a:solidFill>
                  <a:srgbClr val="24292E"/>
                </a:solidFill>
                <a:latin typeface="Courier New"/>
                <a:ea typeface="Courier New"/>
                <a:cs typeface="Courier New"/>
                <a:sym typeface="Courier New"/>
              </a:rPr>
              <a:t>  token: "XXXXXXXXXXXXXXXXXXXXXXXXXXXXXXXXXXXXXXXXXXX"</a:t>
            </a:r>
            <a:endParaRPr sz="1000">
              <a:solidFill>
                <a:srgbClr val="24292E"/>
              </a:solidFill>
              <a:latin typeface="Courier New"/>
              <a:ea typeface="Courier New"/>
              <a:cs typeface="Courier New"/>
              <a:sym typeface="Courier New"/>
            </a:endParaRPr>
          </a:p>
        </p:txBody>
      </p:sp>
      <p:sp>
        <p:nvSpPr>
          <p:cNvPr id="2979" name="Google Shape;2979;p270"/>
          <p:cNvSpPr txBox="1"/>
          <p:nvPr/>
        </p:nvSpPr>
        <p:spPr>
          <a:xfrm>
            <a:off x="5907575" y="1387025"/>
            <a:ext cx="28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Text"/>
                <a:ea typeface="Red Hat Text"/>
                <a:cs typeface="Red Hat Text"/>
                <a:sym typeface="Red Hat Text"/>
                <a:hlinkClick r:id="rId3"/>
              </a:rPr>
              <a:t>Medium Article - Example Demo</a:t>
            </a:r>
            <a:endParaRPr>
              <a:latin typeface="Red Hat Text"/>
              <a:ea typeface="Red Hat Text"/>
              <a:cs typeface="Red Hat Text"/>
              <a:sym typeface="Red Hat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1000"/>
                                        <p:tgtEl>
                                          <p:spTgt spid="2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gtEl>
                                        <p:attrNameLst>
                                          <p:attrName>style.visibility</p:attrName>
                                        </p:attrNameLst>
                                      </p:cBhvr>
                                      <p:to>
                                        <p:strVal val="visible"/>
                                      </p:to>
                                    </p:set>
                                    <p:animEffect filter="fade" transition="in">
                                      <p:cBhvr>
                                        <p:cTn dur="1000"/>
                                        <p:tgtEl>
                                          <p:spTgt spid="29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1000"/>
                                        <p:tgtEl>
                                          <p:spTgt spid="2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271"/>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3Scale toolbox</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985" name="Google Shape;2985;p2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86" name="Google Shape;2986;p271"/>
          <p:cNvSpPr txBox="1"/>
          <p:nvPr>
            <p:ph idx="4294967295" type="body"/>
          </p:nvPr>
        </p:nvSpPr>
        <p:spPr>
          <a:xfrm>
            <a:off x="1360650" y="1749975"/>
            <a:ext cx="6422700" cy="2644800"/>
          </a:xfrm>
          <a:prstGeom prst="rect">
            <a:avLst/>
          </a:prstGeom>
        </p:spPr>
        <p:txBody>
          <a:bodyPr anchorCtr="0" anchor="t" bIns="0" lIns="0" spcFirstLastPara="1" rIns="0" wrap="square" tIns="0">
            <a:noAutofit/>
          </a:bodyPr>
          <a:lstStyle/>
          <a:p>
            <a:pPr indent="-279400" lvl="0" marL="457200" rtl="0" algn="l">
              <a:lnSpc>
                <a:spcPct val="200000"/>
              </a:lnSpc>
              <a:spcBef>
                <a:spcPts val="0"/>
              </a:spcBef>
              <a:spcAft>
                <a:spcPts val="0"/>
              </a:spcAft>
              <a:buSzPts val="800"/>
              <a:buChar char="▸"/>
            </a:pPr>
            <a:r>
              <a:rPr lang="en"/>
              <a:t>3scale toolbox is a set of tools to help you manage your 3scale product. </a:t>
            </a:r>
            <a:endParaRPr/>
          </a:p>
          <a:p>
            <a:pPr indent="-279400" lvl="0" marL="457200" rtl="0" algn="l">
              <a:lnSpc>
                <a:spcPct val="200000"/>
              </a:lnSpc>
              <a:spcBef>
                <a:spcPts val="0"/>
              </a:spcBef>
              <a:spcAft>
                <a:spcPts val="0"/>
              </a:spcAft>
              <a:buSzPts val="800"/>
              <a:buChar char="▸"/>
            </a:pPr>
            <a:r>
              <a:rPr lang="en" sz="1100" u="sng">
                <a:solidFill>
                  <a:schemeClr val="hlink"/>
                </a:solidFill>
                <a:latin typeface="Arial"/>
                <a:ea typeface="Arial"/>
                <a:cs typeface="Arial"/>
                <a:sym typeface="Arial"/>
                <a:hlinkClick r:id="rId3"/>
              </a:rPr>
              <a:t>Official Project Git Repository</a:t>
            </a:r>
            <a:endParaRPr/>
          </a:p>
          <a:p>
            <a:pPr indent="-279400" lvl="0" marL="457200" rtl="0" algn="l">
              <a:lnSpc>
                <a:spcPct val="200000"/>
              </a:lnSpc>
              <a:spcBef>
                <a:spcPts val="0"/>
              </a:spcBef>
              <a:spcAft>
                <a:spcPts val="0"/>
              </a:spcAft>
              <a:buSzPts val="800"/>
              <a:buChar char="▸"/>
            </a:pPr>
            <a:r>
              <a:rPr lang="en" sz="1100" u="sng">
                <a:solidFill>
                  <a:schemeClr val="hlink"/>
                </a:solidFill>
                <a:latin typeface="Arial"/>
                <a:ea typeface="Arial"/>
                <a:cs typeface="Arial"/>
                <a:sym typeface="Arial"/>
                <a:hlinkClick r:id="rId4"/>
              </a:rPr>
              <a:t>Official Red Hat documentation</a:t>
            </a:r>
            <a:endParaRPr/>
          </a:p>
          <a:p>
            <a:pPr indent="-279400" lvl="0" marL="457200" rtl="0" algn="l">
              <a:lnSpc>
                <a:spcPct val="200000"/>
              </a:lnSpc>
              <a:spcBef>
                <a:spcPts val="0"/>
              </a:spcBef>
              <a:spcAft>
                <a:spcPts val="0"/>
              </a:spcAft>
              <a:buSzPts val="800"/>
              <a:buChar char="▸"/>
            </a:pPr>
            <a:r>
              <a:rPr lang="en"/>
              <a:t>Can be installed on laptop or run on podman/docker container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xEl>
                                              <p:pRg end="0" st="0"/>
                                            </p:txEl>
                                          </p:spTgt>
                                        </p:tgtEl>
                                        <p:attrNameLst>
                                          <p:attrName>style.visibility</p:attrName>
                                        </p:attrNameLst>
                                      </p:cBhvr>
                                      <p:to>
                                        <p:strVal val="visible"/>
                                      </p:to>
                                    </p:set>
                                    <p:animEffect filter="fade" transition="in">
                                      <p:cBhvr>
                                        <p:cTn dur="1000"/>
                                        <p:tgtEl>
                                          <p:spTgt spid="29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xEl>
                                              <p:pRg end="1" st="1"/>
                                            </p:txEl>
                                          </p:spTgt>
                                        </p:tgtEl>
                                        <p:attrNameLst>
                                          <p:attrName>style.visibility</p:attrName>
                                        </p:attrNameLst>
                                      </p:cBhvr>
                                      <p:to>
                                        <p:strVal val="visible"/>
                                      </p:to>
                                    </p:set>
                                    <p:animEffect filter="fade" transition="in">
                                      <p:cBhvr>
                                        <p:cTn dur="1000"/>
                                        <p:tgtEl>
                                          <p:spTgt spid="29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xEl>
                                              <p:pRg end="2" st="2"/>
                                            </p:txEl>
                                          </p:spTgt>
                                        </p:tgtEl>
                                        <p:attrNameLst>
                                          <p:attrName>style.visibility</p:attrName>
                                        </p:attrNameLst>
                                      </p:cBhvr>
                                      <p:to>
                                        <p:strVal val="visible"/>
                                      </p:to>
                                    </p:set>
                                    <p:animEffect filter="fade" transition="in">
                                      <p:cBhvr>
                                        <p:cTn dur="1000"/>
                                        <p:tgtEl>
                                          <p:spTgt spid="29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6">
                                            <p:txEl>
                                              <p:pRg end="3" st="3"/>
                                            </p:txEl>
                                          </p:spTgt>
                                        </p:tgtEl>
                                        <p:attrNameLst>
                                          <p:attrName>style.visibility</p:attrName>
                                        </p:attrNameLst>
                                      </p:cBhvr>
                                      <p:to>
                                        <p:strVal val="visible"/>
                                      </p:to>
                                    </p:set>
                                    <p:animEffect filter="fade" transition="in">
                                      <p:cBhvr>
                                        <p:cTn dur="1000"/>
                                        <p:tgtEl>
                                          <p:spTgt spid="29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2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92" name="Google Shape;2992;p272"/>
          <p:cNvSpPr txBox="1"/>
          <p:nvPr>
            <p:ph idx="4294967295" type="body"/>
          </p:nvPr>
        </p:nvSpPr>
        <p:spPr>
          <a:xfrm>
            <a:off x="2610725" y="2111300"/>
            <a:ext cx="4134600" cy="264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500"/>
              <a:t>Just do the </a:t>
            </a:r>
            <a:r>
              <a:rPr lang="en" sz="1500" u="sng">
                <a:solidFill>
                  <a:schemeClr val="hlink"/>
                </a:solidFill>
                <a:hlinkClick r:id="rId3"/>
              </a:rPr>
              <a:t>Exercise</a:t>
            </a:r>
            <a:r>
              <a:rPr lang="en" sz="1500"/>
              <a:t> - it covers everything</a:t>
            </a:r>
            <a:endParaRPr sz="1500"/>
          </a:p>
          <a:p>
            <a:pPr indent="0" lvl="0" marL="0" rtl="0" algn="ctr">
              <a:spcBef>
                <a:spcPts val="0"/>
              </a:spcBef>
              <a:spcAft>
                <a:spcPts val="0"/>
              </a:spcAft>
              <a:buNone/>
            </a:pPr>
            <a:r>
              <a:rPr lang="en" sz="1500"/>
              <a:t>(requires jq)</a:t>
            </a:r>
            <a:endParaRPr sz="1500"/>
          </a:p>
        </p:txBody>
      </p:sp>
      <p:sp>
        <p:nvSpPr>
          <p:cNvPr id="2993" name="Google Shape;2993;p272"/>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3Scale Management API</a:t>
            </a:r>
            <a:br>
              <a:rPr lang="en" sz="2800">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Why work hard when you can automate?</a:t>
            </a:r>
            <a:endParaRPr sz="27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273"/>
          <p:cNvSpPr txBox="1"/>
          <p:nvPr>
            <p:ph type="title"/>
          </p:nvPr>
        </p:nvSpPr>
        <p:spPr>
          <a:xfrm>
            <a:off x="1557026" y="1412450"/>
            <a:ext cx="6645300" cy="230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Any Questions?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sz="1900" u="sng">
                <a:solidFill>
                  <a:schemeClr val="hlink"/>
                </a:solidFill>
                <a:hlinkClick r:id="rId3"/>
              </a:rPr>
              <a:t>tamber@redhat.com</a:t>
            </a:r>
            <a:endParaRPr sz="1900"/>
          </a:p>
          <a:p>
            <a:pPr indent="0" lvl="0" marL="0" marR="0" rtl="0" algn="l">
              <a:lnSpc>
                <a:spcPct val="100000"/>
              </a:lnSpc>
              <a:spcBef>
                <a:spcPts val="0"/>
              </a:spcBef>
              <a:spcAft>
                <a:spcPts val="0"/>
              </a:spcAft>
              <a:buNone/>
            </a:pPr>
            <a:r>
              <a:rPr lang="en" sz="1900" u="sng">
                <a:solidFill>
                  <a:schemeClr val="hlink"/>
                </a:solidFill>
                <a:hlinkClick r:id="rId4"/>
              </a:rPr>
              <a:t>https://www.linkedin.com/in/tommeramber/</a:t>
            </a:r>
            <a:r>
              <a:rPr lang="en" sz="1900"/>
              <a:t> </a:t>
            </a:r>
            <a:endParaRPr sz="1900"/>
          </a:p>
          <a:p>
            <a:pPr indent="0" lvl="0" marL="0" marR="0" rtl="0" algn="l">
              <a:lnSpc>
                <a:spcPct val="100000"/>
              </a:lnSpc>
              <a:spcBef>
                <a:spcPts val="0"/>
              </a:spcBef>
              <a:spcAft>
                <a:spcPts val="0"/>
              </a:spcAft>
              <a:buNone/>
            </a:pPr>
            <a:r>
              <a:rPr lang="en" sz="1900" u="sng">
                <a:solidFill>
                  <a:schemeClr val="hlink"/>
                </a:solidFill>
                <a:hlinkClick r:id="rId5"/>
              </a:rPr>
              <a:t>https://medium.com/@tamber</a:t>
            </a:r>
            <a:r>
              <a:rPr lang="en" sz="1900"/>
              <a:t> </a:t>
            </a:r>
            <a:endParaRPr sz="1900"/>
          </a:p>
          <a:p>
            <a:pPr indent="0" lvl="0" marL="0" marR="0" rtl="0" algn="l">
              <a:lnSpc>
                <a:spcPct val="108000"/>
              </a:lnSpc>
              <a:spcBef>
                <a:spcPts val="0"/>
              </a:spcBef>
              <a:spcAft>
                <a:spcPts val="0"/>
              </a:spcAft>
              <a:buSzPts val="2600"/>
              <a:buNone/>
            </a:pPr>
            <a:r>
              <a:t/>
            </a:r>
            <a:endParaRPr/>
          </a:p>
          <a:p>
            <a:pPr indent="0" lvl="0" marL="0" rtl="0" algn="ctr">
              <a:lnSpc>
                <a:spcPct val="108000"/>
              </a:lnSpc>
              <a:spcBef>
                <a:spcPts val="0"/>
              </a:spcBef>
              <a:spcAft>
                <a:spcPts val="0"/>
              </a:spcAft>
              <a:buSzPts val="2600"/>
              <a:buNone/>
            </a:pPr>
            <a:r>
              <a:t/>
            </a:r>
            <a:endParaRPr/>
          </a:p>
        </p:txBody>
      </p:sp>
      <p:sp>
        <p:nvSpPr>
          <p:cNvPr id="2999" name="Google Shape;2999;p2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3" name="Shape 3003"/>
        <p:cNvGrpSpPr/>
        <p:nvPr/>
      </p:nvGrpSpPr>
      <p:grpSpPr>
        <a:xfrm>
          <a:off x="0" y="0"/>
          <a:ext cx="0" cy="0"/>
          <a:chOff x="0" y="0"/>
          <a:chExt cx="0" cy="0"/>
        </a:xfrm>
      </p:grpSpPr>
      <p:sp>
        <p:nvSpPr>
          <p:cNvPr id="3004" name="Google Shape;3004;p274"/>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p>
            <a:pPr indent="0" lvl="0" marL="0" rtl="0" algn="l">
              <a:lnSpc>
                <a:spcPct val="180000"/>
              </a:lnSpc>
              <a:spcBef>
                <a:spcPts val="0"/>
              </a:spcBef>
              <a:spcAft>
                <a:spcPts val="0"/>
              </a:spcAft>
              <a:buSzPts val="1100"/>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3005" name="Google Shape;3005;p274"/>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p>
            <a:pPr indent="0" lvl="0" marL="0" rtl="0" algn="l">
              <a:lnSpc>
                <a:spcPct val="105000"/>
              </a:lnSpc>
              <a:spcBef>
                <a:spcPts val="0"/>
              </a:spcBef>
              <a:spcAft>
                <a:spcPts val="0"/>
              </a:spcAft>
              <a:buSzPts val="2600"/>
              <a:buNone/>
            </a:pPr>
            <a:r>
              <a:rPr lang="en"/>
              <a:t>Thank you</a:t>
            </a:r>
            <a:endParaRPr/>
          </a:p>
        </p:txBody>
      </p:sp>
      <p:sp>
        <p:nvSpPr>
          <p:cNvPr id="3006" name="Google Shape;3006;p2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81"/>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API Categories</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15" name="Google Shape;1715;p1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16" name="Google Shape;1716;p181"/>
          <p:cNvSpPr txBox="1"/>
          <p:nvPr>
            <p:ph idx="4294967295" type="body"/>
          </p:nvPr>
        </p:nvSpPr>
        <p:spPr>
          <a:xfrm>
            <a:off x="1055300" y="1625925"/>
            <a:ext cx="35850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Open APIs</a:t>
            </a:r>
            <a:endParaRPr/>
          </a:p>
          <a:p>
            <a:pPr indent="-298450" lvl="1" marL="914400" rtl="0" algn="l">
              <a:spcBef>
                <a:spcPts val="0"/>
              </a:spcBef>
              <a:spcAft>
                <a:spcPts val="0"/>
              </a:spcAft>
              <a:buSzPts val="1100"/>
              <a:buChar char="･"/>
            </a:pPr>
            <a:r>
              <a:rPr lang="en"/>
              <a:t>I.e. GoogleMaps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Private APIs</a:t>
            </a:r>
            <a:endParaRPr/>
          </a:p>
          <a:p>
            <a:pPr indent="-298450" lvl="1" marL="914400" rtl="0" algn="l">
              <a:spcBef>
                <a:spcPts val="0"/>
              </a:spcBef>
              <a:spcAft>
                <a:spcPts val="0"/>
              </a:spcAft>
              <a:buSzPts val="1100"/>
              <a:buChar char="･"/>
            </a:pPr>
            <a:r>
              <a:rPr lang="en"/>
              <a:t>Intermediate</a:t>
            </a:r>
            <a:r>
              <a:rPr lang="en"/>
              <a:t> consumption only</a:t>
            </a:r>
            <a:endParaRPr/>
          </a:p>
          <a:p>
            <a:pPr indent="-298450" lvl="1" marL="914400" rtl="0" algn="l">
              <a:spcBef>
                <a:spcPts val="0"/>
              </a:spcBef>
              <a:spcAft>
                <a:spcPts val="0"/>
              </a:spcAft>
              <a:buSzPts val="1100"/>
              <a:buChar char="･"/>
            </a:pPr>
            <a:r>
              <a:rPr lang="en"/>
              <a:t>Internal DB / Organizational Shared Resource</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Partner APIs</a:t>
            </a:r>
            <a:endParaRPr/>
          </a:p>
          <a:p>
            <a:pPr indent="-298450" lvl="1" marL="914400" rtl="0" algn="l">
              <a:spcBef>
                <a:spcPts val="0"/>
              </a:spcBef>
              <a:spcAft>
                <a:spcPts val="0"/>
              </a:spcAft>
              <a:buSzPts val="1100"/>
              <a:buChar char="･"/>
            </a:pPr>
            <a:r>
              <a:rPr lang="en"/>
              <a:t>Github</a:t>
            </a:r>
            <a:endParaRPr/>
          </a:p>
          <a:p>
            <a:pPr indent="-298450" lvl="1" marL="914400" rtl="0" algn="l">
              <a:spcBef>
                <a:spcPts val="0"/>
              </a:spcBef>
              <a:spcAft>
                <a:spcPts val="0"/>
              </a:spcAft>
              <a:buSzPts val="1100"/>
              <a:buChar char="･"/>
            </a:pPr>
            <a:r>
              <a:rPr lang="en"/>
              <a:t>Cross organizational products’ </a:t>
            </a:r>
            <a:r>
              <a:rPr lang="en"/>
              <a:t>development</a:t>
            </a:r>
            <a:r>
              <a:rPr lang="en"/>
              <a:t> (e.g. SaaS)</a:t>
            </a:r>
            <a:endParaRPr/>
          </a:p>
        </p:txBody>
      </p:sp>
      <p:pic>
        <p:nvPicPr>
          <p:cNvPr id="1717" name="Google Shape;1717;p181"/>
          <p:cNvPicPr preferRelativeResize="0"/>
          <p:nvPr/>
        </p:nvPicPr>
        <p:blipFill>
          <a:blip r:embed="rId3">
            <a:alphaModFix/>
          </a:blip>
          <a:stretch>
            <a:fillRect/>
          </a:stretch>
        </p:blipFill>
        <p:spPr>
          <a:xfrm>
            <a:off x="4504743" y="1354899"/>
            <a:ext cx="4271882" cy="300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0" st="0"/>
                                            </p:txEl>
                                          </p:spTgt>
                                        </p:tgtEl>
                                        <p:attrNameLst>
                                          <p:attrName>style.visibility</p:attrName>
                                        </p:attrNameLst>
                                      </p:cBhvr>
                                      <p:to>
                                        <p:strVal val="visible"/>
                                      </p:to>
                                    </p:set>
                                    <p:animEffect filter="fade" transition="in">
                                      <p:cBhvr>
                                        <p:cTn dur="1000"/>
                                        <p:tgtEl>
                                          <p:spTgt spid="17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1" st="1"/>
                                            </p:txEl>
                                          </p:spTgt>
                                        </p:tgtEl>
                                        <p:attrNameLst>
                                          <p:attrName>style.visibility</p:attrName>
                                        </p:attrNameLst>
                                      </p:cBhvr>
                                      <p:to>
                                        <p:strVal val="visible"/>
                                      </p:to>
                                    </p:set>
                                    <p:animEffect filter="fade" transition="in">
                                      <p:cBhvr>
                                        <p:cTn dur="1000"/>
                                        <p:tgtEl>
                                          <p:spTgt spid="17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2" st="2"/>
                                            </p:txEl>
                                          </p:spTgt>
                                        </p:tgtEl>
                                        <p:attrNameLst>
                                          <p:attrName>style.visibility</p:attrName>
                                        </p:attrNameLst>
                                      </p:cBhvr>
                                      <p:to>
                                        <p:strVal val="visible"/>
                                      </p:to>
                                    </p:set>
                                    <p:animEffect filter="fade" transition="in">
                                      <p:cBhvr>
                                        <p:cTn dur="1000"/>
                                        <p:tgtEl>
                                          <p:spTgt spid="17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3" st="3"/>
                                            </p:txEl>
                                          </p:spTgt>
                                        </p:tgtEl>
                                        <p:attrNameLst>
                                          <p:attrName>style.visibility</p:attrName>
                                        </p:attrNameLst>
                                      </p:cBhvr>
                                      <p:to>
                                        <p:strVal val="visible"/>
                                      </p:to>
                                    </p:set>
                                    <p:animEffect filter="fade" transition="in">
                                      <p:cBhvr>
                                        <p:cTn dur="1000"/>
                                        <p:tgtEl>
                                          <p:spTgt spid="17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4" st="4"/>
                                            </p:txEl>
                                          </p:spTgt>
                                        </p:tgtEl>
                                        <p:attrNameLst>
                                          <p:attrName>style.visibility</p:attrName>
                                        </p:attrNameLst>
                                      </p:cBhvr>
                                      <p:to>
                                        <p:strVal val="visible"/>
                                      </p:to>
                                    </p:set>
                                    <p:animEffect filter="fade" transition="in">
                                      <p:cBhvr>
                                        <p:cTn dur="1000"/>
                                        <p:tgtEl>
                                          <p:spTgt spid="17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5" st="5"/>
                                            </p:txEl>
                                          </p:spTgt>
                                        </p:tgtEl>
                                        <p:attrNameLst>
                                          <p:attrName>style.visibility</p:attrName>
                                        </p:attrNameLst>
                                      </p:cBhvr>
                                      <p:to>
                                        <p:strVal val="visible"/>
                                      </p:to>
                                    </p:set>
                                    <p:animEffect filter="fade" transition="in">
                                      <p:cBhvr>
                                        <p:cTn dur="1000"/>
                                        <p:tgtEl>
                                          <p:spTgt spid="17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6" st="6"/>
                                            </p:txEl>
                                          </p:spTgt>
                                        </p:tgtEl>
                                        <p:attrNameLst>
                                          <p:attrName>style.visibility</p:attrName>
                                        </p:attrNameLst>
                                      </p:cBhvr>
                                      <p:to>
                                        <p:strVal val="visible"/>
                                      </p:to>
                                    </p:set>
                                    <p:animEffect filter="fade" transition="in">
                                      <p:cBhvr>
                                        <p:cTn dur="1000"/>
                                        <p:tgtEl>
                                          <p:spTgt spid="171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7" st="7"/>
                                            </p:txEl>
                                          </p:spTgt>
                                        </p:tgtEl>
                                        <p:attrNameLst>
                                          <p:attrName>style.visibility</p:attrName>
                                        </p:attrNameLst>
                                      </p:cBhvr>
                                      <p:to>
                                        <p:strVal val="visible"/>
                                      </p:to>
                                    </p:set>
                                    <p:animEffect filter="fade" transition="in">
                                      <p:cBhvr>
                                        <p:cTn dur="1000"/>
                                        <p:tgtEl>
                                          <p:spTgt spid="171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8" st="8"/>
                                            </p:txEl>
                                          </p:spTgt>
                                        </p:tgtEl>
                                        <p:attrNameLst>
                                          <p:attrName>style.visibility</p:attrName>
                                        </p:attrNameLst>
                                      </p:cBhvr>
                                      <p:to>
                                        <p:strVal val="visible"/>
                                      </p:to>
                                    </p:set>
                                    <p:animEffect filter="fade" transition="in">
                                      <p:cBhvr>
                                        <p:cTn dur="1000"/>
                                        <p:tgtEl>
                                          <p:spTgt spid="171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9" st="9"/>
                                            </p:txEl>
                                          </p:spTgt>
                                        </p:tgtEl>
                                        <p:attrNameLst>
                                          <p:attrName>style.visibility</p:attrName>
                                        </p:attrNameLst>
                                      </p:cBhvr>
                                      <p:to>
                                        <p:strVal val="visible"/>
                                      </p:to>
                                    </p:set>
                                    <p:animEffect filter="fade" transition="in">
                                      <p:cBhvr>
                                        <p:cTn dur="1000"/>
                                        <p:tgtEl>
                                          <p:spTgt spid="171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23" name="Google Shape;1723;p182"/>
          <p:cNvPicPr preferRelativeResize="0"/>
          <p:nvPr/>
        </p:nvPicPr>
        <p:blipFill>
          <a:blip r:embed="rId3">
            <a:alphaModFix/>
          </a:blip>
          <a:stretch>
            <a:fillRect/>
          </a:stretch>
        </p:blipFill>
        <p:spPr>
          <a:xfrm>
            <a:off x="895250" y="742500"/>
            <a:ext cx="7598049" cy="3304250"/>
          </a:xfrm>
          <a:prstGeom prst="rect">
            <a:avLst/>
          </a:prstGeom>
          <a:noFill/>
          <a:ln>
            <a:noFill/>
          </a:ln>
        </p:spPr>
      </p:pic>
      <p:sp>
        <p:nvSpPr>
          <p:cNvPr id="1724" name="Google Shape;1724;p182"/>
          <p:cNvSpPr txBox="1"/>
          <p:nvPr>
            <p:ph idx="2" type="subTitle"/>
          </p:nvPr>
        </p:nvSpPr>
        <p:spPr>
          <a:xfrm>
            <a:off x="700675" y="4477725"/>
            <a:ext cx="7490700" cy="32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4"/>
              </a:rPr>
              <a:t>https://laptrinhx.com/comparing-api-architectural-styles-soap-vs-rest-vs-graphql-vs-rpc-1726803065/</a:t>
            </a:r>
            <a:r>
              <a:rPr lang="en" sz="1100">
                <a:solidFill>
                  <a:srgbClr val="000000"/>
                </a:solidFill>
                <a:latin typeface="Arial"/>
                <a:ea typeface="Arial"/>
                <a:cs typeface="Arial"/>
                <a:sym typeface="Arial"/>
              </a:rPr>
              <a:t> </a:t>
            </a:r>
            <a:endParaRPr>
              <a:solidFill>
                <a:srgbClr val="000000"/>
              </a:solidFill>
              <a:latin typeface="Overpass"/>
              <a:ea typeface="Overpass"/>
              <a:cs typeface="Overpass"/>
              <a:sym typeface="Overpas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30" name="Google Shape;1730;p183"/>
          <p:cNvPicPr preferRelativeResize="0"/>
          <p:nvPr/>
        </p:nvPicPr>
        <p:blipFill>
          <a:blip r:embed="rId4">
            <a:alphaModFix/>
          </a:blip>
          <a:stretch>
            <a:fillRect/>
          </a:stretch>
        </p:blipFill>
        <p:spPr>
          <a:xfrm>
            <a:off x="1062043" y="752250"/>
            <a:ext cx="7019915" cy="363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84"/>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700"/>
              <a:t>Web (HTTP/S) API Types</a:t>
            </a:r>
            <a:endParaRPr sz="2700"/>
          </a:p>
          <a:p>
            <a:pPr indent="0" lvl="0" marL="0" rtl="0" algn="ctr">
              <a:lnSpc>
                <a:spcPct val="100000"/>
              </a:lnSpc>
              <a:spcBef>
                <a:spcPts val="0"/>
              </a:spcBef>
              <a:spcAft>
                <a:spcPts val="0"/>
              </a:spcAft>
              <a:buClr>
                <a:schemeClr val="dk1"/>
              </a:buClr>
              <a:buSzPts val="1100"/>
              <a:buFont typeface="Arial"/>
              <a:buNone/>
            </a:pPr>
            <a:r>
              <a:rPr lang="en">
                <a:solidFill>
                  <a:schemeClr val="dk1"/>
                </a:solidFill>
              </a:rPr>
              <a:t>(Most Popular)</a:t>
            </a:r>
            <a:endParaRPr/>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36" name="Google Shape;1736;p1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37" name="Google Shape;1737;p184"/>
          <p:cNvPicPr preferRelativeResize="0"/>
          <p:nvPr/>
        </p:nvPicPr>
        <p:blipFill rotWithShape="1">
          <a:blip r:embed="rId4">
            <a:alphaModFix/>
          </a:blip>
          <a:srcRect b="0" l="20707" r="11798" t="0"/>
          <a:stretch/>
        </p:blipFill>
        <p:spPr>
          <a:xfrm>
            <a:off x="4694575" y="1413075"/>
            <a:ext cx="3515250" cy="2604100"/>
          </a:xfrm>
          <a:prstGeom prst="rect">
            <a:avLst/>
          </a:prstGeom>
          <a:noFill/>
          <a:ln>
            <a:noFill/>
          </a:ln>
        </p:spPr>
      </p:pic>
      <p:sp>
        <p:nvSpPr>
          <p:cNvPr id="1738" name="Google Shape;1738;p184"/>
          <p:cNvSpPr txBox="1"/>
          <p:nvPr>
            <p:ph idx="4294967295" type="body"/>
          </p:nvPr>
        </p:nvSpPr>
        <p:spPr>
          <a:xfrm>
            <a:off x="1055250" y="1291800"/>
            <a:ext cx="4551900" cy="2644800"/>
          </a:xfrm>
          <a:prstGeom prst="rect">
            <a:avLst/>
          </a:prstGeom>
        </p:spPr>
        <p:txBody>
          <a:bodyPr anchorCtr="0" anchor="t" bIns="0" lIns="0" spcFirstLastPara="1" rIns="0" wrap="square" tIns="0">
            <a:noAutofit/>
          </a:bodyPr>
          <a:lstStyle/>
          <a:p>
            <a:pPr indent="-304800" lvl="0" marL="457200" rtl="0" algn="l">
              <a:lnSpc>
                <a:spcPct val="100000"/>
              </a:lnSpc>
              <a:spcBef>
                <a:spcPts val="0"/>
              </a:spcBef>
              <a:spcAft>
                <a:spcPts val="0"/>
              </a:spcAft>
              <a:buSzPts val="1200"/>
              <a:buChar char="▸"/>
            </a:pPr>
            <a:r>
              <a:rPr lang="en"/>
              <a:t>RESTful API</a:t>
            </a:r>
            <a:endParaRPr/>
          </a:p>
          <a:p>
            <a:pPr indent="-285750" lvl="1" marL="914400" rtl="0" algn="l">
              <a:lnSpc>
                <a:spcPct val="100000"/>
              </a:lnSpc>
              <a:spcBef>
                <a:spcPts val="0"/>
              </a:spcBef>
              <a:spcAft>
                <a:spcPts val="0"/>
              </a:spcAft>
              <a:buSzPts val="900"/>
              <a:buChar char="･"/>
            </a:pPr>
            <a:r>
              <a:rPr lang="en" sz="1000">
                <a:solidFill>
                  <a:srgbClr val="202124"/>
                </a:solidFill>
                <a:latin typeface="Arial"/>
                <a:ea typeface="Arial"/>
                <a:cs typeface="Arial"/>
                <a:sym typeface="Arial"/>
              </a:rPr>
              <a:t>CURD oriented</a:t>
            </a:r>
            <a:endParaRPr sz="1000">
              <a:solidFill>
                <a:srgbClr val="202124"/>
              </a:solidFill>
              <a:latin typeface="Arial"/>
              <a:ea typeface="Arial"/>
              <a:cs typeface="Arial"/>
              <a:sym typeface="Arial"/>
            </a:endParaRPr>
          </a:p>
          <a:p>
            <a:pPr indent="-292100" lvl="1" marL="914400" rtl="0" algn="l">
              <a:lnSpc>
                <a:spcPct val="100000"/>
              </a:lnSpc>
              <a:spcBef>
                <a:spcPts val="0"/>
              </a:spcBef>
              <a:spcAft>
                <a:spcPts val="0"/>
              </a:spcAft>
              <a:buClr>
                <a:srgbClr val="202124"/>
              </a:buClr>
              <a:buSzPts val="1000"/>
              <a:buFont typeface="Arial"/>
              <a:buChar char="･"/>
            </a:pPr>
            <a:r>
              <a:rPr lang="en" sz="1000">
                <a:solidFill>
                  <a:srgbClr val="202124"/>
                </a:solidFill>
                <a:latin typeface="Arial"/>
                <a:ea typeface="Arial"/>
                <a:cs typeface="Arial"/>
                <a:sym typeface="Arial"/>
              </a:rPr>
              <a:t>E.g. Webhook</a:t>
            </a:r>
            <a:endParaRPr sz="1000">
              <a:solidFill>
                <a:srgbClr val="202124"/>
              </a:solidFill>
              <a:latin typeface="Arial"/>
              <a:ea typeface="Arial"/>
              <a:cs typeface="Arial"/>
              <a:sym typeface="Arial"/>
            </a:endParaRPr>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SOAP </a:t>
            </a:r>
            <a:endParaRPr/>
          </a:p>
          <a:p>
            <a:pPr indent="-285750" lvl="1" marL="914400" rtl="0" algn="l">
              <a:lnSpc>
                <a:spcPct val="100000"/>
              </a:lnSpc>
              <a:spcBef>
                <a:spcPts val="0"/>
              </a:spcBef>
              <a:spcAft>
                <a:spcPts val="0"/>
              </a:spcAft>
              <a:buSzPts val="900"/>
              <a:buChar char="･"/>
            </a:pPr>
            <a:r>
              <a:rPr lang="en" sz="1000">
                <a:solidFill>
                  <a:srgbClr val="202124"/>
                </a:solidFill>
                <a:latin typeface="Arial"/>
                <a:ea typeface="Arial"/>
                <a:cs typeface="Arial"/>
                <a:sym typeface="Arial"/>
              </a:rPr>
              <a:t>XML based</a:t>
            </a:r>
            <a:endParaRPr sz="900"/>
          </a:p>
          <a:p>
            <a:pPr indent="0" lvl="0" marL="45720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RPC</a:t>
            </a:r>
            <a:endParaRPr/>
          </a:p>
          <a:p>
            <a:pPr indent="-298450" lvl="1" marL="914400" rtl="0" algn="l">
              <a:lnSpc>
                <a:spcPct val="100000"/>
              </a:lnSpc>
              <a:spcBef>
                <a:spcPts val="600"/>
              </a:spcBef>
              <a:spcAft>
                <a:spcPts val="0"/>
              </a:spcAft>
              <a:buSzPts val="1100"/>
              <a:buChar char="･"/>
            </a:pPr>
            <a:r>
              <a:rPr lang="en" sz="900"/>
              <a:t> </a:t>
            </a:r>
            <a:r>
              <a:rPr lang="en" sz="1000">
                <a:solidFill>
                  <a:srgbClr val="202124"/>
                </a:solidFill>
                <a:latin typeface="Arial"/>
                <a:ea typeface="Arial"/>
                <a:cs typeface="Arial"/>
                <a:sym typeface="Arial"/>
              </a:rPr>
              <a:t>Application Specific</a:t>
            </a:r>
            <a:endParaRPr sz="900"/>
          </a:p>
          <a:p>
            <a:pPr indent="-285750" lvl="1" marL="914400" marR="0" rtl="0" algn="l">
              <a:lnSpc>
                <a:spcPct val="100000"/>
              </a:lnSpc>
              <a:spcBef>
                <a:spcPts val="0"/>
              </a:spcBef>
              <a:spcAft>
                <a:spcPts val="0"/>
              </a:spcAft>
              <a:buSzPts val="900"/>
              <a:buChar char="･"/>
            </a:pPr>
            <a:r>
              <a:rPr lang="en" sz="1000" u="sng">
                <a:solidFill>
                  <a:srgbClr val="202124"/>
                </a:solidFill>
                <a:latin typeface="Arial"/>
                <a:ea typeface="Arial"/>
                <a:cs typeface="Arial"/>
                <a:sym typeface="Arial"/>
              </a:rPr>
              <a:t>XML</a:t>
            </a:r>
            <a:r>
              <a:rPr lang="en" sz="1000">
                <a:solidFill>
                  <a:srgbClr val="202124"/>
                </a:solidFill>
                <a:latin typeface="Arial"/>
                <a:ea typeface="Arial"/>
                <a:cs typeface="Arial"/>
                <a:sym typeface="Arial"/>
              </a:rPr>
              <a:t> vs. </a:t>
            </a:r>
            <a:r>
              <a:rPr lang="en" sz="1000" u="sng">
                <a:solidFill>
                  <a:srgbClr val="202124"/>
                </a:solidFill>
                <a:latin typeface="Arial"/>
                <a:ea typeface="Arial"/>
                <a:cs typeface="Arial"/>
                <a:sym typeface="Arial"/>
              </a:rPr>
              <a:t>JSON</a:t>
            </a:r>
            <a:endParaRPr sz="1000" u="sng">
              <a:solidFill>
                <a:srgbClr val="202124"/>
              </a:solidFill>
              <a:latin typeface="Arial"/>
              <a:ea typeface="Arial"/>
              <a:cs typeface="Arial"/>
              <a:sym typeface="Arial"/>
            </a:endParaRPr>
          </a:p>
          <a:p>
            <a:pPr indent="0" lvl="0" marL="457200" marR="0" rtl="0" algn="l">
              <a:lnSpc>
                <a:spcPct val="100000"/>
              </a:lnSpc>
              <a:spcBef>
                <a:spcPts val="600"/>
              </a:spcBef>
              <a:spcAft>
                <a:spcPts val="0"/>
              </a:spcAft>
              <a:buNone/>
            </a:pPr>
            <a:r>
              <a:t/>
            </a:r>
            <a:endParaRPr sz="1200">
              <a:solidFill>
                <a:srgbClr val="202124"/>
              </a:solidFill>
              <a:latin typeface="Arial"/>
              <a:ea typeface="Arial"/>
              <a:cs typeface="Arial"/>
              <a:sym typeface="Arial"/>
            </a:endParaRPr>
          </a:p>
          <a:p>
            <a:pPr indent="-304800" lvl="0" marL="457200" marR="0" rtl="0" algn="l">
              <a:lnSpc>
                <a:spcPct val="100000"/>
              </a:lnSpc>
              <a:spcBef>
                <a:spcPts val="600"/>
              </a:spcBef>
              <a:spcAft>
                <a:spcPts val="0"/>
              </a:spcAft>
              <a:buSzPts val="1200"/>
              <a:buChar char="▸"/>
            </a:pPr>
            <a:r>
              <a:rPr lang="en"/>
              <a:t>gRPC</a:t>
            </a:r>
            <a:endParaRPr sz="1200">
              <a:solidFill>
                <a:srgbClr val="202124"/>
              </a:solidFill>
              <a:latin typeface="Arial"/>
              <a:ea typeface="Arial"/>
              <a:cs typeface="Arial"/>
              <a:sym typeface="Arial"/>
            </a:endParaRPr>
          </a:p>
          <a:p>
            <a:pPr indent="-285750" lvl="1" marL="914400" marR="0" rtl="0" algn="l">
              <a:lnSpc>
                <a:spcPct val="100000"/>
              </a:lnSpc>
              <a:spcBef>
                <a:spcPts val="0"/>
              </a:spcBef>
              <a:spcAft>
                <a:spcPts val="0"/>
              </a:spcAft>
              <a:buSzPts val="900"/>
              <a:buChar char="･"/>
            </a:pPr>
            <a:r>
              <a:rPr lang="en" sz="1000">
                <a:solidFill>
                  <a:srgbClr val="202124"/>
                </a:solidFill>
                <a:latin typeface="Arial"/>
                <a:ea typeface="Arial"/>
                <a:cs typeface="Arial"/>
                <a:sym typeface="Arial"/>
              </a:rPr>
              <a:t>Declarative Doc</a:t>
            </a:r>
            <a:r>
              <a:rPr lang="en" sz="1000">
                <a:solidFill>
                  <a:srgbClr val="202124"/>
                </a:solidFill>
                <a:latin typeface="Arial"/>
                <a:ea typeface="Arial"/>
                <a:cs typeface="Arial"/>
                <a:sym typeface="Arial"/>
              </a:rPr>
              <a:t>s</a:t>
            </a:r>
            <a:endParaRPr sz="1000">
              <a:solidFill>
                <a:srgbClr val="202124"/>
              </a:solidFill>
              <a:latin typeface="Arial"/>
              <a:ea typeface="Arial"/>
              <a:cs typeface="Arial"/>
              <a:sym typeface="Arial"/>
            </a:endParaRPr>
          </a:p>
          <a:p>
            <a:pPr indent="0" lvl="0" marL="0" marR="0" rtl="0" algn="l">
              <a:lnSpc>
                <a:spcPct val="100000"/>
              </a:lnSpc>
              <a:spcBef>
                <a:spcPts val="600"/>
              </a:spcBef>
              <a:spcAft>
                <a:spcPts val="0"/>
              </a:spcAft>
              <a:buNone/>
            </a:pPr>
            <a:r>
              <a:t/>
            </a:r>
            <a:endParaRPr sz="1200">
              <a:solidFill>
                <a:srgbClr val="202124"/>
              </a:solidFill>
              <a:latin typeface="Arial"/>
              <a:ea typeface="Arial"/>
              <a:cs typeface="Arial"/>
              <a:sym typeface="Arial"/>
            </a:endParaRPr>
          </a:p>
          <a:p>
            <a:pPr indent="-304800" lvl="0" marL="457200" marR="0" rtl="0" algn="l">
              <a:lnSpc>
                <a:spcPct val="100000"/>
              </a:lnSpc>
              <a:spcBef>
                <a:spcPts val="600"/>
              </a:spcBef>
              <a:spcAft>
                <a:spcPts val="0"/>
              </a:spcAft>
              <a:buSzPts val="1200"/>
              <a:buChar char="▸"/>
            </a:pPr>
            <a:r>
              <a:rPr lang="en"/>
              <a:t>GraphQL</a:t>
            </a:r>
            <a:endParaRPr>
              <a:solidFill>
                <a:schemeClr val="dk1"/>
              </a:solidFill>
            </a:endParaRPr>
          </a:p>
          <a:p>
            <a:pPr indent="-285750" lvl="1" marL="914400" rtl="0" algn="l">
              <a:lnSpc>
                <a:spcPct val="100000"/>
              </a:lnSpc>
              <a:spcBef>
                <a:spcPts val="0"/>
              </a:spcBef>
              <a:spcAft>
                <a:spcPts val="0"/>
              </a:spcAft>
              <a:buClr>
                <a:schemeClr val="dk1"/>
              </a:buClr>
              <a:buSzPts val="900"/>
              <a:buChar char="･"/>
            </a:pPr>
            <a:r>
              <a:rPr lang="en" sz="1000">
                <a:solidFill>
                  <a:srgbClr val="202124"/>
                </a:solidFill>
                <a:latin typeface="Arial"/>
                <a:ea typeface="Arial"/>
                <a:cs typeface="Arial"/>
                <a:sym typeface="Arial"/>
              </a:rPr>
              <a:t>Robust use cases</a:t>
            </a:r>
            <a:endParaRPr sz="1000">
              <a:solidFill>
                <a:srgbClr val="202124"/>
              </a:solidFill>
              <a:latin typeface="Arial"/>
              <a:ea typeface="Arial"/>
              <a:cs typeface="Arial"/>
              <a:sym typeface="Arial"/>
            </a:endParaRPr>
          </a:p>
          <a:p>
            <a:pPr indent="-285750" lvl="1" marL="914400" rtl="0" algn="l">
              <a:lnSpc>
                <a:spcPct val="100000"/>
              </a:lnSpc>
              <a:spcBef>
                <a:spcPts val="0"/>
              </a:spcBef>
              <a:spcAft>
                <a:spcPts val="0"/>
              </a:spcAft>
              <a:buClr>
                <a:schemeClr val="dk1"/>
              </a:buClr>
              <a:buSzPts val="900"/>
              <a:buChar char="･"/>
            </a:pPr>
            <a:r>
              <a:rPr lang="en" sz="1000">
                <a:solidFill>
                  <a:srgbClr val="202124"/>
                </a:solidFill>
                <a:latin typeface="Arial"/>
                <a:ea typeface="Arial"/>
                <a:cs typeface="Arial"/>
                <a:sym typeface="Arial"/>
              </a:rPr>
              <a:t>one to many query association</a:t>
            </a:r>
            <a:endParaRPr sz="900">
              <a:solidFill>
                <a:srgbClr val="202124"/>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0" st="0"/>
                                            </p:txEl>
                                          </p:spTgt>
                                        </p:tgtEl>
                                        <p:attrNameLst>
                                          <p:attrName>style.visibility</p:attrName>
                                        </p:attrNameLst>
                                      </p:cBhvr>
                                      <p:to>
                                        <p:strVal val="visible"/>
                                      </p:to>
                                    </p:set>
                                    <p:animEffect filter="fade" transition="in">
                                      <p:cBhvr>
                                        <p:cTn dur="1000"/>
                                        <p:tgtEl>
                                          <p:spTgt spid="17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 st="1"/>
                                            </p:txEl>
                                          </p:spTgt>
                                        </p:tgtEl>
                                        <p:attrNameLst>
                                          <p:attrName>style.visibility</p:attrName>
                                        </p:attrNameLst>
                                      </p:cBhvr>
                                      <p:to>
                                        <p:strVal val="visible"/>
                                      </p:to>
                                    </p:set>
                                    <p:animEffect filter="fade" transition="in">
                                      <p:cBhvr>
                                        <p:cTn dur="1000"/>
                                        <p:tgtEl>
                                          <p:spTgt spid="17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2" st="2"/>
                                            </p:txEl>
                                          </p:spTgt>
                                        </p:tgtEl>
                                        <p:attrNameLst>
                                          <p:attrName>style.visibility</p:attrName>
                                        </p:attrNameLst>
                                      </p:cBhvr>
                                      <p:to>
                                        <p:strVal val="visible"/>
                                      </p:to>
                                    </p:set>
                                    <p:animEffect filter="fade" transition="in">
                                      <p:cBhvr>
                                        <p:cTn dur="1000"/>
                                        <p:tgtEl>
                                          <p:spTgt spid="17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3" st="3"/>
                                            </p:txEl>
                                          </p:spTgt>
                                        </p:tgtEl>
                                        <p:attrNameLst>
                                          <p:attrName>style.visibility</p:attrName>
                                        </p:attrNameLst>
                                      </p:cBhvr>
                                      <p:to>
                                        <p:strVal val="visible"/>
                                      </p:to>
                                    </p:set>
                                    <p:animEffect filter="fade" transition="in">
                                      <p:cBhvr>
                                        <p:cTn dur="1000"/>
                                        <p:tgtEl>
                                          <p:spTgt spid="17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4" st="4"/>
                                            </p:txEl>
                                          </p:spTgt>
                                        </p:tgtEl>
                                        <p:attrNameLst>
                                          <p:attrName>style.visibility</p:attrName>
                                        </p:attrNameLst>
                                      </p:cBhvr>
                                      <p:to>
                                        <p:strVal val="visible"/>
                                      </p:to>
                                    </p:set>
                                    <p:animEffect filter="fade" transition="in">
                                      <p:cBhvr>
                                        <p:cTn dur="1000"/>
                                        <p:tgtEl>
                                          <p:spTgt spid="17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5" st="5"/>
                                            </p:txEl>
                                          </p:spTgt>
                                        </p:tgtEl>
                                        <p:attrNameLst>
                                          <p:attrName>style.visibility</p:attrName>
                                        </p:attrNameLst>
                                      </p:cBhvr>
                                      <p:to>
                                        <p:strVal val="visible"/>
                                      </p:to>
                                    </p:set>
                                    <p:animEffect filter="fade" transition="in">
                                      <p:cBhvr>
                                        <p:cTn dur="1000"/>
                                        <p:tgtEl>
                                          <p:spTgt spid="17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6" st="6"/>
                                            </p:txEl>
                                          </p:spTgt>
                                        </p:tgtEl>
                                        <p:attrNameLst>
                                          <p:attrName>style.visibility</p:attrName>
                                        </p:attrNameLst>
                                      </p:cBhvr>
                                      <p:to>
                                        <p:strVal val="visible"/>
                                      </p:to>
                                    </p:set>
                                    <p:animEffect filter="fade" transition="in">
                                      <p:cBhvr>
                                        <p:cTn dur="1000"/>
                                        <p:tgtEl>
                                          <p:spTgt spid="17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7" st="7"/>
                                            </p:txEl>
                                          </p:spTgt>
                                        </p:tgtEl>
                                        <p:attrNameLst>
                                          <p:attrName>style.visibility</p:attrName>
                                        </p:attrNameLst>
                                      </p:cBhvr>
                                      <p:to>
                                        <p:strVal val="visible"/>
                                      </p:to>
                                    </p:set>
                                    <p:animEffect filter="fade" transition="in">
                                      <p:cBhvr>
                                        <p:cTn dur="1000"/>
                                        <p:tgtEl>
                                          <p:spTgt spid="17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8" st="8"/>
                                            </p:txEl>
                                          </p:spTgt>
                                        </p:tgtEl>
                                        <p:attrNameLst>
                                          <p:attrName>style.visibility</p:attrName>
                                        </p:attrNameLst>
                                      </p:cBhvr>
                                      <p:to>
                                        <p:strVal val="visible"/>
                                      </p:to>
                                    </p:set>
                                    <p:animEffect filter="fade" transition="in">
                                      <p:cBhvr>
                                        <p:cTn dur="1000"/>
                                        <p:tgtEl>
                                          <p:spTgt spid="17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9" st="9"/>
                                            </p:txEl>
                                          </p:spTgt>
                                        </p:tgtEl>
                                        <p:attrNameLst>
                                          <p:attrName>style.visibility</p:attrName>
                                        </p:attrNameLst>
                                      </p:cBhvr>
                                      <p:to>
                                        <p:strVal val="visible"/>
                                      </p:to>
                                    </p:set>
                                    <p:animEffect filter="fade" transition="in">
                                      <p:cBhvr>
                                        <p:cTn dur="1000"/>
                                        <p:tgtEl>
                                          <p:spTgt spid="17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0" st="10"/>
                                            </p:txEl>
                                          </p:spTgt>
                                        </p:tgtEl>
                                        <p:attrNameLst>
                                          <p:attrName>style.visibility</p:attrName>
                                        </p:attrNameLst>
                                      </p:cBhvr>
                                      <p:to>
                                        <p:strVal val="visible"/>
                                      </p:to>
                                    </p:set>
                                    <p:animEffect filter="fade" transition="in">
                                      <p:cBhvr>
                                        <p:cTn dur="1000"/>
                                        <p:tgtEl>
                                          <p:spTgt spid="17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1" st="11"/>
                                            </p:txEl>
                                          </p:spTgt>
                                        </p:tgtEl>
                                        <p:attrNameLst>
                                          <p:attrName>style.visibility</p:attrName>
                                        </p:attrNameLst>
                                      </p:cBhvr>
                                      <p:to>
                                        <p:strVal val="visible"/>
                                      </p:to>
                                    </p:set>
                                    <p:animEffect filter="fade" transition="in">
                                      <p:cBhvr>
                                        <p:cTn dur="1000"/>
                                        <p:tgtEl>
                                          <p:spTgt spid="173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2" st="12"/>
                                            </p:txEl>
                                          </p:spTgt>
                                        </p:tgtEl>
                                        <p:attrNameLst>
                                          <p:attrName>style.visibility</p:attrName>
                                        </p:attrNameLst>
                                      </p:cBhvr>
                                      <p:to>
                                        <p:strVal val="visible"/>
                                      </p:to>
                                    </p:set>
                                    <p:animEffect filter="fade" transition="in">
                                      <p:cBhvr>
                                        <p:cTn dur="1000"/>
                                        <p:tgtEl>
                                          <p:spTgt spid="173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3" st="13"/>
                                            </p:txEl>
                                          </p:spTgt>
                                        </p:tgtEl>
                                        <p:attrNameLst>
                                          <p:attrName>style.visibility</p:attrName>
                                        </p:attrNameLst>
                                      </p:cBhvr>
                                      <p:to>
                                        <p:strVal val="visible"/>
                                      </p:to>
                                    </p:set>
                                    <p:animEffect filter="fade" transition="in">
                                      <p:cBhvr>
                                        <p:cTn dur="1000"/>
                                        <p:tgtEl>
                                          <p:spTgt spid="173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4" st="14"/>
                                            </p:txEl>
                                          </p:spTgt>
                                        </p:tgtEl>
                                        <p:attrNameLst>
                                          <p:attrName>style.visibility</p:attrName>
                                        </p:attrNameLst>
                                      </p:cBhvr>
                                      <p:to>
                                        <p:strVal val="visible"/>
                                      </p:to>
                                    </p:set>
                                    <p:animEffect filter="fade" transition="in">
                                      <p:cBhvr>
                                        <p:cTn dur="1000"/>
                                        <p:tgtEl>
                                          <p:spTgt spid="173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5" st="15"/>
                                            </p:txEl>
                                          </p:spTgt>
                                        </p:tgtEl>
                                        <p:attrNameLst>
                                          <p:attrName>style.visibility</p:attrName>
                                        </p:attrNameLst>
                                      </p:cBhvr>
                                      <p:to>
                                        <p:strVal val="visible"/>
                                      </p:to>
                                    </p:set>
                                    <p:animEffect filter="fade" transition="in">
                                      <p:cBhvr>
                                        <p:cTn dur="1000"/>
                                        <p:tgtEl>
                                          <p:spTgt spid="173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8">
                                            <p:txEl>
                                              <p:pRg end="16" st="16"/>
                                            </p:txEl>
                                          </p:spTgt>
                                        </p:tgtEl>
                                        <p:attrNameLst>
                                          <p:attrName>style.visibility</p:attrName>
                                        </p:attrNameLst>
                                      </p:cBhvr>
                                      <p:to>
                                        <p:strVal val="visible"/>
                                      </p:to>
                                    </p:set>
                                    <p:animEffect filter="fade" transition="in">
                                      <p:cBhvr>
                                        <p:cTn dur="1000"/>
                                        <p:tgtEl>
                                          <p:spTgt spid="1738">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85"/>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RESTful API</a:t>
            </a:r>
            <a:endParaRPr sz="2700"/>
          </a:p>
          <a:p>
            <a:pPr indent="0" lvl="0" marL="0" rtl="0" algn="ctr">
              <a:lnSpc>
                <a:spcPct val="130000"/>
              </a:lnSpc>
              <a:spcBef>
                <a:spcPts val="0"/>
              </a:spcBef>
              <a:spcAft>
                <a:spcPts val="0"/>
              </a:spcAft>
              <a:buSzPts val="2600"/>
              <a:buNone/>
            </a:pPr>
            <a:r>
              <a:t/>
            </a:r>
            <a:endParaRPr sz="2700"/>
          </a:p>
        </p:txBody>
      </p:sp>
      <p:sp>
        <p:nvSpPr>
          <p:cNvPr id="1744" name="Google Shape;1744;p1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45" name="Google Shape;1745;p185"/>
          <p:cNvPicPr preferRelativeResize="0"/>
          <p:nvPr/>
        </p:nvPicPr>
        <p:blipFill>
          <a:blip r:embed="rId3">
            <a:alphaModFix/>
          </a:blip>
          <a:stretch>
            <a:fillRect/>
          </a:stretch>
        </p:blipFill>
        <p:spPr>
          <a:xfrm>
            <a:off x="2209300" y="1790700"/>
            <a:ext cx="4724400" cy="156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8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Small Example</a:t>
            </a:r>
            <a:endParaRPr sz="2700"/>
          </a:p>
          <a:p>
            <a:pPr indent="0" lvl="0" marL="0" rtl="0" algn="ctr">
              <a:lnSpc>
                <a:spcPct val="130000"/>
              </a:lnSpc>
              <a:spcBef>
                <a:spcPts val="0"/>
              </a:spcBef>
              <a:spcAft>
                <a:spcPts val="0"/>
              </a:spcAft>
              <a:buSzPts val="2600"/>
              <a:buNone/>
            </a:pPr>
            <a:r>
              <a:t/>
            </a:r>
            <a:endParaRPr sz="2700"/>
          </a:p>
        </p:txBody>
      </p:sp>
      <p:sp>
        <p:nvSpPr>
          <p:cNvPr id="1751" name="Google Shape;1751;p1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52" name="Google Shape;1752;p186"/>
          <p:cNvPicPr preferRelativeResize="0"/>
          <p:nvPr/>
        </p:nvPicPr>
        <p:blipFill>
          <a:blip r:embed="rId3">
            <a:alphaModFix/>
          </a:blip>
          <a:stretch>
            <a:fillRect/>
          </a:stretch>
        </p:blipFill>
        <p:spPr>
          <a:xfrm>
            <a:off x="1576393" y="1400175"/>
            <a:ext cx="5991225" cy="2343150"/>
          </a:xfrm>
          <a:prstGeom prst="rect">
            <a:avLst/>
          </a:prstGeom>
          <a:noFill/>
          <a:ln>
            <a:noFill/>
          </a:ln>
        </p:spPr>
      </p:pic>
      <p:sp>
        <p:nvSpPr>
          <p:cNvPr id="1753" name="Google Shape;1753;p186"/>
          <p:cNvSpPr/>
          <p:nvPr/>
        </p:nvSpPr>
        <p:spPr>
          <a:xfrm>
            <a:off x="3821500" y="1385325"/>
            <a:ext cx="1899600" cy="117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754" name="Google Shape;1754;p186"/>
          <p:cNvSpPr/>
          <p:nvPr/>
        </p:nvSpPr>
        <p:spPr>
          <a:xfrm>
            <a:off x="5721100" y="1385325"/>
            <a:ext cx="1846500" cy="117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755" name="Google Shape;1755;p186"/>
          <p:cNvSpPr/>
          <p:nvPr/>
        </p:nvSpPr>
        <p:spPr>
          <a:xfrm>
            <a:off x="2813575" y="2564925"/>
            <a:ext cx="1899600" cy="117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756" name="Google Shape;1756;p186"/>
          <p:cNvSpPr/>
          <p:nvPr/>
        </p:nvSpPr>
        <p:spPr>
          <a:xfrm>
            <a:off x="4769625" y="2564925"/>
            <a:ext cx="1846500" cy="117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1757" name="Google Shape;1757;p186"/>
          <p:cNvSpPr/>
          <p:nvPr/>
        </p:nvSpPr>
        <p:spPr>
          <a:xfrm>
            <a:off x="1865450" y="1385325"/>
            <a:ext cx="1899600" cy="117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7"/>
                                        </p:tgtEl>
                                      </p:cBhvr>
                                    </p:animEffect>
                                    <p:set>
                                      <p:cBhvr>
                                        <p:cTn dur="1" fill="hold">
                                          <p:stCondLst>
                                            <p:cond delay="1000"/>
                                          </p:stCondLst>
                                        </p:cTn>
                                        <p:tgtEl>
                                          <p:spTgt spid="17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4"/>
                                        </p:tgtEl>
                                      </p:cBhvr>
                                    </p:animEffect>
                                    <p:set>
                                      <p:cBhvr>
                                        <p:cTn dur="1" fill="hold">
                                          <p:stCondLst>
                                            <p:cond delay="1000"/>
                                          </p:stCondLst>
                                        </p:cTn>
                                        <p:tgtEl>
                                          <p:spTgt spid="17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3"/>
                                        </p:tgtEl>
                                      </p:cBhvr>
                                    </p:animEffect>
                                    <p:set>
                                      <p:cBhvr>
                                        <p:cTn dur="1" fill="hold">
                                          <p:stCondLst>
                                            <p:cond delay="1000"/>
                                          </p:stCondLst>
                                        </p:cTn>
                                        <p:tgtEl>
                                          <p:spTgt spid="17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5"/>
                                        </p:tgtEl>
                                      </p:cBhvr>
                                    </p:animEffect>
                                    <p:set>
                                      <p:cBhvr>
                                        <p:cTn dur="1" fill="hold">
                                          <p:stCondLst>
                                            <p:cond delay="1000"/>
                                          </p:stCondLst>
                                        </p:cTn>
                                        <p:tgtEl>
                                          <p:spTgt spid="17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6"/>
                                        </p:tgtEl>
                                      </p:cBhvr>
                                    </p:animEffect>
                                    <p:set>
                                      <p:cBhvr>
                                        <p:cTn dur="1" fill="hold">
                                          <p:stCondLst>
                                            <p:cond delay="1000"/>
                                          </p:stCondLst>
                                        </p:cTn>
                                        <p:tgtEl>
                                          <p:spTgt spid="17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7"/>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RESTful API</a:t>
            </a:r>
            <a:endParaRPr sz="2700"/>
          </a:p>
          <a:p>
            <a:pPr indent="0" lvl="0" marL="0" rtl="0" algn="ctr">
              <a:lnSpc>
                <a:spcPct val="130000"/>
              </a:lnSpc>
              <a:spcBef>
                <a:spcPts val="0"/>
              </a:spcBef>
              <a:spcAft>
                <a:spcPts val="0"/>
              </a:spcAft>
              <a:buSzPts val="2600"/>
              <a:buNone/>
            </a:pPr>
            <a:r>
              <a:t/>
            </a:r>
            <a:endParaRPr sz="2700"/>
          </a:p>
        </p:txBody>
      </p:sp>
      <p:sp>
        <p:nvSpPr>
          <p:cNvPr id="1763" name="Google Shape;1763;p1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64" name="Google Shape;1764;p187"/>
          <p:cNvSpPr txBox="1"/>
          <p:nvPr>
            <p:ph idx="4294967295" type="body"/>
          </p:nvPr>
        </p:nvSpPr>
        <p:spPr>
          <a:xfrm>
            <a:off x="1975900" y="1215600"/>
            <a:ext cx="5040300" cy="2644800"/>
          </a:xfrm>
          <a:prstGeom prst="rect">
            <a:avLst/>
          </a:prstGeom>
        </p:spPr>
        <p:txBody>
          <a:bodyPr anchorCtr="0" anchor="t" bIns="0" lIns="0" spcFirstLastPara="1" rIns="0" wrap="square" tIns="0">
            <a:noAutofit/>
          </a:bodyPr>
          <a:lstStyle/>
          <a:p>
            <a:pPr indent="-304800" lvl="0" marL="457200" marR="0" rtl="0" algn="l">
              <a:lnSpc>
                <a:spcPct val="115000"/>
              </a:lnSpc>
              <a:spcBef>
                <a:spcPts val="600"/>
              </a:spcBef>
              <a:spcAft>
                <a:spcPts val="0"/>
              </a:spcAft>
              <a:buSzPts val="1200"/>
              <a:buChar char="▸"/>
            </a:pPr>
            <a:r>
              <a:rPr lang="en"/>
              <a:t>REST = </a:t>
            </a:r>
            <a:r>
              <a:rPr b="1" lang="en"/>
              <a:t>Re</a:t>
            </a:r>
            <a:r>
              <a:rPr lang="en"/>
              <a:t>presentational </a:t>
            </a:r>
            <a:r>
              <a:rPr b="1" lang="en"/>
              <a:t>S</a:t>
            </a:r>
            <a:r>
              <a:rPr lang="en"/>
              <a:t>tate </a:t>
            </a:r>
            <a:r>
              <a:rPr b="1" lang="en"/>
              <a:t>T</a:t>
            </a:r>
            <a:r>
              <a:rPr lang="en"/>
              <a:t>ransfer</a:t>
            </a:r>
            <a:endParaRPr/>
          </a:p>
          <a:p>
            <a:pPr indent="-298450" lvl="1" marL="914400" marR="0" rtl="0" algn="l">
              <a:lnSpc>
                <a:spcPct val="115000"/>
              </a:lnSpc>
              <a:spcBef>
                <a:spcPts val="0"/>
              </a:spcBef>
              <a:spcAft>
                <a:spcPts val="0"/>
              </a:spcAft>
              <a:buSzPts val="1100"/>
              <a:buChar char="･"/>
            </a:pPr>
            <a:r>
              <a:rPr lang="en" sz="1200">
                <a:solidFill>
                  <a:srgbClr val="202124"/>
                </a:solidFill>
                <a:latin typeface="Arial"/>
                <a:ea typeface="Arial"/>
                <a:cs typeface="Arial"/>
                <a:sym typeface="Arial"/>
              </a:rPr>
              <a:t>Interactive applications that use Web services</a:t>
            </a:r>
            <a:endParaRPr sz="1200">
              <a:solidFill>
                <a:srgbClr val="202124"/>
              </a:solidFill>
              <a:latin typeface="Arial"/>
              <a:ea typeface="Arial"/>
              <a:cs typeface="Arial"/>
              <a:sym typeface="Arial"/>
            </a:endParaRPr>
          </a:p>
          <a:p>
            <a:pPr indent="0" lvl="0" marL="914400" marR="0" rtl="0" algn="l">
              <a:lnSpc>
                <a:spcPct val="115000"/>
              </a:lnSpc>
              <a:spcBef>
                <a:spcPts val="600"/>
              </a:spcBef>
              <a:spcAft>
                <a:spcPts val="0"/>
              </a:spcAft>
              <a:buNone/>
            </a:pPr>
            <a:r>
              <a:rPr lang="en" sz="1200">
                <a:solidFill>
                  <a:srgbClr val="202124"/>
                </a:solidFill>
                <a:latin typeface="Arial"/>
                <a:ea typeface="Arial"/>
                <a:cs typeface="Arial"/>
                <a:sym typeface="Arial"/>
              </a:rPr>
              <a:t>OR</a:t>
            </a:r>
            <a:endParaRPr sz="1200">
              <a:solidFill>
                <a:srgbClr val="202124"/>
              </a:solidFill>
              <a:latin typeface="Arial"/>
              <a:ea typeface="Arial"/>
              <a:cs typeface="Arial"/>
              <a:sym typeface="Arial"/>
            </a:endParaRPr>
          </a:p>
          <a:p>
            <a:pPr indent="-304800" lvl="1" marL="914400" marR="0" rtl="0" algn="l">
              <a:lnSpc>
                <a:spcPct val="115000"/>
              </a:lnSpc>
              <a:spcBef>
                <a:spcPts val="600"/>
              </a:spcBef>
              <a:spcAft>
                <a:spcPts val="0"/>
              </a:spcAft>
              <a:buClr>
                <a:srgbClr val="202124"/>
              </a:buClr>
              <a:buSzPts val="1200"/>
              <a:buFont typeface="Arial"/>
              <a:buChar char="･"/>
            </a:pPr>
            <a:r>
              <a:rPr lang="en" sz="1200">
                <a:solidFill>
                  <a:srgbClr val="202124"/>
                </a:solidFill>
                <a:latin typeface="Arial"/>
                <a:ea typeface="Arial"/>
                <a:cs typeface="Arial"/>
                <a:sym typeface="Arial"/>
              </a:rPr>
              <a:t>Non-Interactive automation mechanisms</a:t>
            </a:r>
            <a:endParaRPr sz="1200">
              <a:solidFill>
                <a:srgbClr val="202124"/>
              </a:solidFill>
              <a:latin typeface="Arial"/>
              <a:ea typeface="Arial"/>
              <a:cs typeface="Arial"/>
              <a:sym typeface="Arial"/>
            </a:endParaRPr>
          </a:p>
          <a:p>
            <a:pPr indent="0" lvl="0" marL="457200" marR="0" rtl="0" algn="l">
              <a:lnSpc>
                <a:spcPct val="115000"/>
              </a:lnSpc>
              <a:spcBef>
                <a:spcPts val="600"/>
              </a:spcBef>
              <a:spcAft>
                <a:spcPts val="0"/>
              </a:spcAft>
              <a:buNone/>
            </a:pPr>
            <a:r>
              <a:t/>
            </a:r>
            <a:endParaRPr/>
          </a:p>
          <a:p>
            <a:pPr indent="-304800" lvl="0" marL="457200" marR="0" rtl="0" algn="l">
              <a:lnSpc>
                <a:spcPct val="115000"/>
              </a:lnSpc>
              <a:spcBef>
                <a:spcPts val="600"/>
              </a:spcBef>
              <a:spcAft>
                <a:spcPts val="0"/>
              </a:spcAft>
              <a:buSzPts val="1200"/>
              <a:buChar char="▸"/>
            </a:pPr>
            <a:r>
              <a:rPr lang="en"/>
              <a:t>PreDetermined calls (GET, POST, UPDATE, DELETE)</a:t>
            </a:r>
            <a:endParaRPr/>
          </a:p>
          <a:p>
            <a:pPr indent="-298450" lvl="1" marL="914400" marR="0" rtl="0" algn="l">
              <a:lnSpc>
                <a:spcPct val="115000"/>
              </a:lnSpc>
              <a:spcBef>
                <a:spcPts val="0"/>
              </a:spcBef>
              <a:spcAft>
                <a:spcPts val="0"/>
              </a:spcAft>
              <a:buSzPts val="1100"/>
              <a:buChar char="･"/>
            </a:pPr>
            <a:r>
              <a:rPr lang="en" sz="1200">
                <a:solidFill>
                  <a:srgbClr val="202124"/>
                </a:solidFill>
                <a:latin typeface="Arial"/>
                <a:ea typeface="Arial"/>
                <a:cs typeface="Arial"/>
                <a:sym typeface="Arial"/>
              </a:rPr>
              <a:t>payloads lighter</a:t>
            </a:r>
            <a:endParaRPr sz="1200">
              <a:solidFill>
                <a:srgbClr val="202124"/>
              </a:solidFill>
              <a:latin typeface="Arial"/>
              <a:ea typeface="Arial"/>
              <a:cs typeface="Arial"/>
              <a:sym typeface="Arial"/>
            </a:endParaRPr>
          </a:p>
          <a:p>
            <a:pPr indent="0" lvl="0" marL="914400" marR="0" rtl="0" algn="l">
              <a:lnSpc>
                <a:spcPct val="115000"/>
              </a:lnSpc>
              <a:spcBef>
                <a:spcPts val="600"/>
              </a:spcBef>
              <a:spcAft>
                <a:spcPts val="0"/>
              </a:spcAft>
              <a:buNone/>
            </a:pPr>
            <a:r>
              <a:t/>
            </a:r>
            <a:endParaRPr/>
          </a:p>
          <a:p>
            <a:pPr indent="-304800" lvl="0" marL="457200" marR="0" rtl="0" algn="l">
              <a:lnSpc>
                <a:spcPct val="115000"/>
              </a:lnSpc>
              <a:spcBef>
                <a:spcPts val="600"/>
              </a:spcBef>
              <a:spcAft>
                <a:spcPts val="0"/>
              </a:spcAft>
              <a:buSzPts val="1200"/>
              <a:buChar char="▸"/>
            </a:pPr>
            <a:r>
              <a:rPr lang="en"/>
              <a:t>REST APIs uses different data formats</a:t>
            </a:r>
            <a:endParaRPr/>
          </a:p>
          <a:p>
            <a:pPr indent="-298450" lvl="1" marL="914400" marR="0" rtl="0" algn="l">
              <a:lnSpc>
                <a:spcPct val="115000"/>
              </a:lnSpc>
              <a:spcBef>
                <a:spcPts val="0"/>
              </a:spcBef>
              <a:spcAft>
                <a:spcPts val="0"/>
              </a:spcAft>
              <a:buSzPts val="1100"/>
              <a:buChar char="･"/>
            </a:pPr>
            <a:r>
              <a:rPr lang="en" sz="1200">
                <a:solidFill>
                  <a:srgbClr val="202124"/>
                </a:solidFill>
                <a:latin typeface="Arial"/>
                <a:ea typeface="Arial"/>
                <a:cs typeface="Arial"/>
                <a:sym typeface="Arial"/>
              </a:rPr>
              <a:t>plain text (raw) , HTML, XML, and JSON sending payload</a:t>
            </a:r>
            <a:endParaRPr sz="1200">
              <a:solidFill>
                <a:srgbClr val="202124"/>
              </a:solidFill>
              <a:latin typeface="Arial"/>
              <a:ea typeface="Arial"/>
              <a:cs typeface="Arial"/>
              <a:sym typeface="Arial"/>
            </a:endParaRPr>
          </a:p>
          <a:p>
            <a:pPr indent="0" lvl="0" marL="457200" marR="0" rtl="0" algn="l">
              <a:lnSpc>
                <a:spcPct val="115000"/>
              </a:lnSpc>
              <a:spcBef>
                <a:spcPts val="600"/>
              </a:spcBef>
              <a:spcAft>
                <a:spcPts val="0"/>
              </a:spcAft>
              <a:buNone/>
            </a:pPr>
            <a:r>
              <a:t/>
            </a:r>
            <a:endParaRPr/>
          </a:p>
          <a:p>
            <a:pPr indent="-304800" lvl="0" marL="457200" marR="0" rtl="0" algn="l">
              <a:lnSpc>
                <a:spcPct val="115000"/>
              </a:lnSpc>
              <a:spcBef>
                <a:spcPts val="600"/>
              </a:spcBef>
              <a:spcAft>
                <a:spcPts val="0"/>
              </a:spcAft>
              <a:buSzPts val="1200"/>
              <a:buChar char="▸"/>
            </a:pPr>
            <a:r>
              <a:rPr lang="en"/>
              <a:t>Stateless</a:t>
            </a:r>
            <a:endParaRPr sz="1600">
              <a:solidFill>
                <a:srgbClr val="08090A"/>
              </a:solidFill>
              <a:highlight>
                <a:srgbClr val="FFFFFF"/>
              </a:highlight>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0" st="0"/>
                                            </p:txEl>
                                          </p:spTgt>
                                        </p:tgtEl>
                                        <p:attrNameLst>
                                          <p:attrName>style.visibility</p:attrName>
                                        </p:attrNameLst>
                                      </p:cBhvr>
                                      <p:to>
                                        <p:strVal val="visible"/>
                                      </p:to>
                                    </p:set>
                                    <p:animEffect filter="fade" transition="in">
                                      <p:cBhvr>
                                        <p:cTn dur="1000"/>
                                        <p:tgtEl>
                                          <p:spTgt spid="17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1" st="1"/>
                                            </p:txEl>
                                          </p:spTgt>
                                        </p:tgtEl>
                                        <p:attrNameLst>
                                          <p:attrName>style.visibility</p:attrName>
                                        </p:attrNameLst>
                                      </p:cBhvr>
                                      <p:to>
                                        <p:strVal val="visible"/>
                                      </p:to>
                                    </p:set>
                                    <p:animEffect filter="fade" transition="in">
                                      <p:cBhvr>
                                        <p:cTn dur="1000"/>
                                        <p:tgtEl>
                                          <p:spTgt spid="17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2" st="2"/>
                                            </p:txEl>
                                          </p:spTgt>
                                        </p:tgtEl>
                                        <p:attrNameLst>
                                          <p:attrName>style.visibility</p:attrName>
                                        </p:attrNameLst>
                                      </p:cBhvr>
                                      <p:to>
                                        <p:strVal val="visible"/>
                                      </p:to>
                                    </p:set>
                                    <p:animEffect filter="fade" transition="in">
                                      <p:cBhvr>
                                        <p:cTn dur="1000"/>
                                        <p:tgtEl>
                                          <p:spTgt spid="17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3" st="3"/>
                                            </p:txEl>
                                          </p:spTgt>
                                        </p:tgtEl>
                                        <p:attrNameLst>
                                          <p:attrName>style.visibility</p:attrName>
                                        </p:attrNameLst>
                                      </p:cBhvr>
                                      <p:to>
                                        <p:strVal val="visible"/>
                                      </p:to>
                                    </p:set>
                                    <p:animEffect filter="fade" transition="in">
                                      <p:cBhvr>
                                        <p:cTn dur="1000"/>
                                        <p:tgtEl>
                                          <p:spTgt spid="17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4" st="4"/>
                                            </p:txEl>
                                          </p:spTgt>
                                        </p:tgtEl>
                                        <p:attrNameLst>
                                          <p:attrName>style.visibility</p:attrName>
                                        </p:attrNameLst>
                                      </p:cBhvr>
                                      <p:to>
                                        <p:strVal val="visible"/>
                                      </p:to>
                                    </p:set>
                                    <p:animEffect filter="fade" transition="in">
                                      <p:cBhvr>
                                        <p:cTn dur="1000"/>
                                        <p:tgtEl>
                                          <p:spTgt spid="17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5" st="5"/>
                                            </p:txEl>
                                          </p:spTgt>
                                        </p:tgtEl>
                                        <p:attrNameLst>
                                          <p:attrName>style.visibility</p:attrName>
                                        </p:attrNameLst>
                                      </p:cBhvr>
                                      <p:to>
                                        <p:strVal val="visible"/>
                                      </p:to>
                                    </p:set>
                                    <p:animEffect filter="fade" transition="in">
                                      <p:cBhvr>
                                        <p:cTn dur="1000"/>
                                        <p:tgtEl>
                                          <p:spTgt spid="17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6" st="6"/>
                                            </p:txEl>
                                          </p:spTgt>
                                        </p:tgtEl>
                                        <p:attrNameLst>
                                          <p:attrName>style.visibility</p:attrName>
                                        </p:attrNameLst>
                                      </p:cBhvr>
                                      <p:to>
                                        <p:strVal val="visible"/>
                                      </p:to>
                                    </p:set>
                                    <p:animEffect filter="fade" transition="in">
                                      <p:cBhvr>
                                        <p:cTn dur="1000"/>
                                        <p:tgtEl>
                                          <p:spTgt spid="17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7" st="7"/>
                                            </p:txEl>
                                          </p:spTgt>
                                        </p:tgtEl>
                                        <p:attrNameLst>
                                          <p:attrName>style.visibility</p:attrName>
                                        </p:attrNameLst>
                                      </p:cBhvr>
                                      <p:to>
                                        <p:strVal val="visible"/>
                                      </p:to>
                                    </p:set>
                                    <p:animEffect filter="fade" transition="in">
                                      <p:cBhvr>
                                        <p:cTn dur="1000"/>
                                        <p:tgtEl>
                                          <p:spTgt spid="17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8" st="8"/>
                                            </p:txEl>
                                          </p:spTgt>
                                        </p:tgtEl>
                                        <p:attrNameLst>
                                          <p:attrName>style.visibility</p:attrName>
                                        </p:attrNameLst>
                                      </p:cBhvr>
                                      <p:to>
                                        <p:strVal val="visible"/>
                                      </p:to>
                                    </p:set>
                                    <p:animEffect filter="fade" transition="in">
                                      <p:cBhvr>
                                        <p:cTn dur="1000"/>
                                        <p:tgtEl>
                                          <p:spTgt spid="17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9" st="9"/>
                                            </p:txEl>
                                          </p:spTgt>
                                        </p:tgtEl>
                                        <p:attrNameLst>
                                          <p:attrName>style.visibility</p:attrName>
                                        </p:attrNameLst>
                                      </p:cBhvr>
                                      <p:to>
                                        <p:strVal val="visible"/>
                                      </p:to>
                                    </p:set>
                                    <p:animEffect filter="fade" transition="in">
                                      <p:cBhvr>
                                        <p:cTn dur="1000"/>
                                        <p:tgtEl>
                                          <p:spTgt spid="17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10" st="10"/>
                                            </p:txEl>
                                          </p:spTgt>
                                        </p:tgtEl>
                                        <p:attrNameLst>
                                          <p:attrName>style.visibility</p:attrName>
                                        </p:attrNameLst>
                                      </p:cBhvr>
                                      <p:to>
                                        <p:strVal val="visible"/>
                                      </p:to>
                                    </p:set>
                                    <p:animEffect filter="fade" transition="in">
                                      <p:cBhvr>
                                        <p:cTn dur="1000"/>
                                        <p:tgtEl>
                                          <p:spTgt spid="17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4">
                                            <p:txEl>
                                              <p:pRg end="11" st="11"/>
                                            </p:txEl>
                                          </p:spTgt>
                                        </p:tgtEl>
                                        <p:attrNameLst>
                                          <p:attrName>style.visibility</p:attrName>
                                        </p:attrNameLst>
                                      </p:cBhvr>
                                      <p:to>
                                        <p:strVal val="visible"/>
                                      </p:to>
                                    </p:set>
                                    <p:animEffect filter="fade" transition="in">
                                      <p:cBhvr>
                                        <p:cTn dur="1000"/>
                                        <p:tgtEl>
                                          <p:spTgt spid="176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88"/>
          <p:cNvSpPr txBox="1"/>
          <p:nvPr>
            <p:ph type="title"/>
          </p:nvPr>
        </p:nvSpPr>
        <p:spPr>
          <a:xfrm>
            <a:off x="504144" y="52765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Swagger Editor</a:t>
            </a:r>
            <a:endParaRPr sz="2700"/>
          </a:p>
          <a:p>
            <a:pPr indent="0" lvl="0" marL="0" rtl="0" algn="ctr">
              <a:lnSpc>
                <a:spcPct val="100000"/>
              </a:lnSpc>
              <a:spcBef>
                <a:spcPts val="0"/>
              </a:spcBef>
              <a:spcAft>
                <a:spcPts val="0"/>
              </a:spcAft>
              <a:buSzPts val="1100"/>
              <a:buNone/>
            </a:pPr>
            <a:r>
              <a:rPr lang="en" sz="1900"/>
              <a:t>API Specification Visualization</a:t>
            </a:r>
            <a:endParaRPr sz="19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70" name="Google Shape;1770;p1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71" name="Google Shape;1771;p188"/>
          <p:cNvSpPr txBox="1"/>
          <p:nvPr>
            <p:ph idx="4294967295" type="body"/>
          </p:nvPr>
        </p:nvSpPr>
        <p:spPr>
          <a:xfrm>
            <a:off x="195825" y="1445000"/>
            <a:ext cx="3585000" cy="6459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u="sng">
                <a:solidFill>
                  <a:schemeClr val="hlink"/>
                </a:solidFill>
                <a:hlinkClick r:id="rId3"/>
              </a:rPr>
              <a:t>Swagger editor</a:t>
            </a:r>
            <a:endParaRPr/>
          </a:p>
          <a:p>
            <a:pPr indent="-304800" lvl="0" marL="457200" rtl="0" algn="l">
              <a:spcBef>
                <a:spcPts val="0"/>
              </a:spcBef>
              <a:spcAft>
                <a:spcPts val="0"/>
              </a:spcAft>
              <a:buSzPts val="1200"/>
              <a:buChar char="➢"/>
            </a:pPr>
            <a:r>
              <a:rPr lang="en" sz="1100"/>
              <a:t>File ⇒ import url ⇒ </a:t>
            </a:r>
            <a:r>
              <a:rPr lang="en" sz="1100" u="sng">
                <a:solidFill>
                  <a:schemeClr val="hlink"/>
                </a:solidFill>
                <a:hlinkClick r:id="rId4"/>
              </a:rPr>
              <a:t>https://petstore.swagger.io/v2/swagger.json</a:t>
            </a:r>
            <a:endParaRPr sz="1100"/>
          </a:p>
        </p:txBody>
      </p:sp>
      <p:pic>
        <p:nvPicPr>
          <p:cNvPr id="1772" name="Google Shape;1772;p188"/>
          <p:cNvPicPr preferRelativeResize="0"/>
          <p:nvPr/>
        </p:nvPicPr>
        <p:blipFill>
          <a:blip r:embed="rId5">
            <a:alphaModFix/>
          </a:blip>
          <a:stretch>
            <a:fillRect/>
          </a:stretch>
        </p:blipFill>
        <p:spPr>
          <a:xfrm>
            <a:off x="3484150" y="1258575"/>
            <a:ext cx="5444149" cy="33858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89"/>
          <p:cNvSpPr txBox="1"/>
          <p:nvPr>
            <p:ph type="title"/>
          </p:nvPr>
        </p:nvSpPr>
        <p:spPr>
          <a:xfrm>
            <a:off x="504144" y="3389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Postman</a:t>
            </a:r>
            <a:endParaRPr sz="2700"/>
          </a:p>
          <a:p>
            <a:pPr indent="0" lvl="0" marL="0" rtl="0" algn="ctr">
              <a:lnSpc>
                <a:spcPct val="100000"/>
              </a:lnSpc>
              <a:spcBef>
                <a:spcPts val="0"/>
              </a:spcBef>
              <a:spcAft>
                <a:spcPts val="0"/>
              </a:spcAft>
              <a:buClr>
                <a:schemeClr val="dk1"/>
              </a:buClr>
              <a:buSzPts val="1100"/>
              <a:buFont typeface="Arial"/>
              <a:buNone/>
            </a:pPr>
            <a:r>
              <a:rPr lang="en" sz="1900">
                <a:solidFill>
                  <a:schemeClr val="dk1"/>
                </a:solidFill>
              </a:rPr>
              <a:t>Testing Tool</a:t>
            </a:r>
            <a:endParaRPr sz="1900">
              <a:solidFill>
                <a:schemeClr val="dk1"/>
              </a:solidFill>
            </a:endParaRPr>
          </a:p>
          <a:p>
            <a:pPr indent="0" lvl="0" marL="0" rtl="0" algn="ctr">
              <a:lnSpc>
                <a:spcPct val="100000"/>
              </a:lnSpc>
              <a:spcBef>
                <a:spcPts val="0"/>
              </a:spcBef>
              <a:spcAft>
                <a:spcPts val="0"/>
              </a:spcAft>
              <a:buSzPts val="1100"/>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78" name="Google Shape;1778;p1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79" name="Google Shape;1779;p189"/>
          <p:cNvSpPr txBox="1"/>
          <p:nvPr>
            <p:ph idx="4294967295" type="body"/>
          </p:nvPr>
        </p:nvSpPr>
        <p:spPr>
          <a:xfrm>
            <a:off x="195825" y="1445000"/>
            <a:ext cx="3585000" cy="6459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u="sng">
                <a:solidFill>
                  <a:schemeClr val="hlink"/>
                </a:solidFill>
                <a:hlinkClick r:id="rId3"/>
              </a:rPr>
              <a:t>https://www.postman.com/</a:t>
            </a:r>
            <a:r>
              <a:rPr lang="en"/>
              <a:t> </a:t>
            </a:r>
            <a:endParaRPr sz="1100"/>
          </a:p>
        </p:txBody>
      </p:sp>
      <p:pic>
        <p:nvPicPr>
          <p:cNvPr id="1780" name="Google Shape;1780;p189"/>
          <p:cNvPicPr preferRelativeResize="0"/>
          <p:nvPr/>
        </p:nvPicPr>
        <p:blipFill>
          <a:blip r:embed="rId4">
            <a:alphaModFix/>
          </a:blip>
          <a:stretch>
            <a:fillRect/>
          </a:stretch>
        </p:blipFill>
        <p:spPr>
          <a:xfrm>
            <a:off x="3434525" y="1095875"/>
            <a:ext cx="4863474" cy="363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72"/>
          <p:cNvSpPr txBox="1"/>
          <p:nvPr>
            <p:ph idx="4294967295" type="body"/>
          </p:nvPr>
        </p:nvSpPr>
        <p:spPr>
          <a:xfrm>
            <a:off x="2322100" y="1199700"/>
            <a:ext cx="4498800" cy="2644800"/>
          </a:xfrm>
          <a:prstGeom prst="rect">
            <a:avLst/>
          </a:prstGeom>
        </p:spPr>
        <p:txBody>
          <a:bodyPr anchorCtr="0" anchor="t" bIns="0" lIns="0" spcFirstLastPara="1" rIns="0" wrap="square" tIns="0">
            <a:noAutofit/>
          </a:bodyPr>
          <a:lstStyle/>
          <a:p>
            <a:pPr indent="-292100" lvl="0" marL="457200" rtl="0" algn="l">
              <a:lnSpc>
                <a:spcPct val="115000"/>
              </a:lnSpc>
              <a:spcBef>
                <a:spcPts val="600"/>
              </a:spcBef>
              <a:spcAft>
                <a:spcPts val="0"/>
              </a:spcAft>
              <a:buClr>
                <a:srgbClr val="FF0000"/>
              </a:buClr>
              <a:buSzPts val="1000"/>
              <a:buFont typeface="Overpass"/>
              <a:buChar char="▸"/>
            </a:pPr>
            <a:r>
              <a:rPr lang="en"/>
              <a:t>APIs - Background &amp; Types of Web APIs</a:t>
            </a:r>
            <a:endParaRPr/>
          </a:p>
          <a:p>
            <a:pPr indent="0" lvl="0" marL="457200" rtl="0" algn="l">
              <a:lnSpc>
                <a:spcPct val="115000"/>
              </a:lnSpc>
              <a:spcBef>
                <a:spcPts val="600"/>
              </a:spcBef>
              <a:spcAft>
                <a:spcPts val="0"/>
              </a:spcAft>
              <a:buNone/>
            </a:pPr>
            <a:r>
              <a:t/>
            </a:r>
            <a:endParaRPr/>
          </a:p>
          <a:p>
            <a:pPr indent="-292100" lvl="0" marL="457200" rtl="0" algn="l">
              <a:lnSpc>
                <a:spcPct val="115000"/>
              </a:lnSpc>
              <a:spcBef>
                <a:spcPts val="600"/>
              </a:spcBef>
              <a:spcAft>
                <a:spcPts val="0"/>
              </a:spcAft>
              <a:buClr>
                <a:srgbClr val="FF0000"/>
              </a:buClr>
              <a:buSzPts val="1000"/>
              <a:buFont typeface="Overpass"/>
              <a:buChar char="▸"/>
            </a:pPr>
            <a:r>
              <a:rPr lang="en"/>
              <a:t>API Management Lifecycle </a:t>
            </a:r>
            <a:endParaRPr/>
          </a:p>
          <a:p>
            <a:pPr indent="0" lvl="0" marL="457200" rtl="0" algn="l">
              <a:lnSpc>
                <a:spcPct val="115000"/>
              </a:lnSpc>
              <a:spcBef>
                <a:spcPts val="600"/>
              </a:spcBef>
              <a:spcAft>
                <a:spcPts val="0"/>
              </a:spcAft>
              <a:buNone/>
            </a:pPr>
            <a:r>
              <a:t/>
            </a:r>
            <a:endParaRPr/>
          </a:p>
          <a:p>
            <a:pPr indent="-292100" lvl="0" marL="457200" rtl="0" algn="l">
              <a:lnSpc>
                <a:spcPct val="115000"/>
              </a:lnSpc>
              <a:spcBef>
                <a:spcPts val="600"/>
              </a:spcBef>
              <a:spcAft>
                <a:spcPts val="0"/>
              </a:spcAft>
              <a:buClr>
                <a:srgbClr val="FF0000"/>
              </a:buClr>
              <a:buSzPts val="1000"/>
              <a:buFont typeface="Overpass"/>
              <a:buChar char="▸"/>
            </a:pPr>
            <a:r>
              <a:rPr lang="en"/>
              <a:t>3Scale - Overview</a:t>
            </a:r>
            <a:endParaRPr/>
          </a:p>
          <a:p>
            <a:pPr indent="0" lvl="0" marL="457200" rtl="0" algn="l">
              <a:lnSpc>
                <a:spcPct val="115000"/>
              </a:lnSpc>
              <a:spcBef>
                <a:spcPts val="600"/>
              </a:spcBef>
              <a:spcAft>
                <a:spcPts val="0"/>
              </a:spcAft>
              <a:buNone/>
            </a:pPr>
            <a:r>
              <a:t/>
            </a:r>
            <a:endParaRPr/>
          </a:p>
          <a:p>
            <a:pPr indent="-292100" lvl="0" marL="457200" rtl="0" algn="l">
              <a:lnSpc>
                <a:spcPct val="115000"/>
              </a:lnSpc>
              <a:spcBef>
                <a:spcPts val="600"/>
              </a:spcBef>
              <a:spcAft>
                <a:spcPts val="0"/>
              </a:spcAft>
              <a:buClr>
                <a:srgbClr val="FF0000"/>
              </a:buClr>
              <a:buSzPts val="1000"/>
              <a:buFont typeface="Overpass"/>
              <a:buChar char="▸"/>
            </a:pPr>
            <a:r>
              <a:rPr lang="en"/>
              <a:t>Day Two Deployment Options </a:t>
            </a:r>
            <a:endParaRPr/>
          </a:p>
          <a:p>
            <a:pPr indent="0" lvl="0" marL="914400" rtl="0" algn="l">
              <a:lnSpc>
                <a:spcPct val="115000"/>
              </a:lnSpc>
              <a:spcBef>
                <a:spcPts val="600"/>
              </a:spcBef>
              <a:spcAft>
                <a:spcPts val="0"/>
              </a:spcAft>
              <a:buNone/>
            </a:pPr>
            <a:r>
              <a:t/>
            </a:r>
            <a:endParaRPr/>
          </a:p>
          <a:p>
            <a:pPr indent="-292100" lvl="0" marL="457200" rtl="0" algn="l">
              <a:lnSpc>
                <a:spcPct val="115000"/>
              </a:lnSpc>
              <a:spcBef>
                <a:spcPts val="600"/>
              </a:spcBef>
              <a:spcAft>
                <a:spcPts val="0"/>
              </a:spcAft>
              <a:buClr>
                <a:srgbClr val="FF0000"/>
              </a:buClr>
              <a:buSzPts val="1000"/>
              <a:buFont typeface="Overpass"/>
              <a:buChar char="▸"/>
            </a:pPr>
            <a:r>
              <a:rPr lang="en"/>
              <a:t>API Security</a:t>
            </a:r>
            <a:endParaRPr/>
          </a:p>
          <a:p>
            <a:pPr indent="0" lvl="0" marL="0" rtl="0" algn="l">
              <a:lnSpc>
                <a:spcPct val="115000"/>
              </a:lnSpc>
              <a:spcBef>
                <a:spcPts val="600"/>
              </a:spcBef>
              <a:spcAft>
                <a:spcPts val="0"/>
              </a:spcAft>
              <a:buNone/>
            </a:pPr>
            <a:r>
              <a:t/>
            </a:r>
            <a:endParaRPr/>
          </a:p>
          <a:p>
            <a:pPr indent="-292100" lvl="0" marL="457200" rtl="0" algn="l">
              <a:lnSpc>
                <a:spcPct val="115000"/>
              </a:lnSpc>
              <a:spcBef>
                <a:spcPts val="600"/>
              </a:spcBef>
              <a:spcAft>
                <a:spcPts val="0"/>
              </a:spcAft>
              <a:buClr>
                <a:srgbClr val="FF0000"/>
              </a:buClr>
              <a:buSzPts val="1000"/>
              <a:buFont typeface="Overpass"/>
              <a:buChar char="▸"/>
            </a:pPr>
            <a:r>
              <a:rPr lang="en"/>
              <a:t>Automation </a:t>
            </a:r>
            <a:endParaRPr/>
          </a:p>
        </p:txBody>
      </p:sp>
      <p:sp>
        <p:nvSpPr>
          <p:cNvPr id="1622" name="Google Shape;1622;p172"/>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700"/>
              <a:t>Agenda</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623" name="Google Shape;1623;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0" st="0"/>
                                            </p:txEl>
                                          </p:spTgt>
                                        </p:tgtEl>
                                        <p:attrNameLst>
                                          <p:attrName>style.visibility</p:attrName>
                                        </p:attrNameLst>
                                      </p:cBhvr>
                                      <p:to>
                                        <p:strVal val="visible"/>
                                      </p:to>
                                    </p:set>
                                    <p:animEffect filter="fade" transition="in">
                                      <p:cBhvr>
                                        <p:cTn dur="1000"/>
                                        <p:tgtEl>
                                          <p:spTgt spid="16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1" st="1"/>
                                            </p:txEl>
                                          </p:spTgt>
                                        </p:tgtEl>
                                        <p:attrNameLst>
                                          <p:attrName>style.visibility</p:attrName>
                                        </p:attrNameLst>
                                      </p:cBhvr>
                                      <p:to>
                                        <p:strVal val="visible"/>
                                      </p:to>
                                    </p:set>
                                    <p:animEffect filter="fade" transition="in">
                                      <p:cBhvr>
                                        <p:cTn dur="1000"/>
                                        <p:tgtEl>
                                          <p:spTgt spid="16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2" st="2"/>
                                            </p:txEl>
                                          </p:spTgt>
                                        </p:tgtEl>
                                        <p:attrNameLst>
                                          <p:attrName>style.visibility</p:attrName>
                                        </p:attrNameLst>
                                      </p:cBhvr>
                                      <p:to>
                                        <p:strVal val="visible"/>
                                      </p:to>
                                    </p:set>
                                    <p:animEffect filter="fade" transition="in">
                                      <p:cBhvr>
                                        <p:cTn dur="1000"/>
                                        <p:tgtEl>
                                          <p:spTgt spid="16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3" st="3"/>
                                            </p:txEl>
                                          </p:spTgt>
                                        </p:tgtEl>
                                        <p:attrNameLst>
                                          <p:attrName>style.visibility</p:attrName>
                                        </p:attrNameLst>
                                      </p:cBhvr>
                                      <p:to>
                                        <p:strVal val="visible"/>
                                      </p:to>
                                    </p:set>
                                    <p:animEffect filter="fade" transition="in">
                                      <p:cBhvr>
                                        <p:cTn dur="1000"/>
                                        <p:tgtEl>
                                          <p:spTgt spid="16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4" st="4"/>
                                            </p:txEl>
                                          </p:spTgt>
                                        </p:tgtEl>
                                        <p:attrNameLst>
                                          <p:attrName>style.visibility</p:attrName>
                                        </p:attrNameLst>
                                      </p:cBhvr>
                                      <p:to>
                                        <p:strVal val="visible"/>
                                      </p:to>
                                    </p:set>
                                    <p:animEffect filter="fade" transition="in">
                                      <p:cBhvr>
                                        <p:cTn dur="1000"/>
                                        <p:tgtEl>
                                          <p:spTgt spid="16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5" st="5"/>
                                            </p:txEl>
                                          </p:spTgt>
                                        </p:tgtEl>
                                        <p:attrNameLst>
                                          <p:attrName>style.visibility</p:attrName>
                                        </p:attrNameLst>
                                      </p:cBhvr>
                                      <p:to>
                                        <p:strVal val="visible"/>
                                      </p:to>
                                    </p:set>
                                    <p:animEffect filter="fade" transition="in">
                                      <p:cBhvr>
                                        <p:cTn dur="1000"/>
                                        <p:tgtEl>
                                          <p:spTgt spid="16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6" st="6"/>
                                            </p:txEl>
                                          </p:spTgt>
                                        </p:tgtEl>
                                        <p:attrNameLst>
                                          <p:attrName>style.visibility</p:attrName>
                                        </p:attrNameLst>
                                      </p:cBhvr>
                                      <p:to>
                                        <p:strVal val="visible"/>
                                      </p:to>
                                    </p:set>
                                    <p:animEffect filter="fade" transition="in">
                                      <p:cBhvr>
                                        <p:cTn dur="1000"/>
                                        <p:tgtEl>
                                          <p:spTgt spid="162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7" st="7"/>
                                            </p:txEl>
                                          </p:spTgt>
                                        </p:tgtEl>
                                        <p:attrNameLst>
                                          <p:attrName>style.visibility</p:attrName>
                                        </p:attrNameLst>
                                      </p:cBhvr>
                                      <p:to>
                                        <p:strVal val="visible"/>
                                      </p:to>
                                    </p:set>
                                    <p:animEffect filter="fade" transition="in">
                                      <p:cBhvr>
                                        <p:cTn dur="1000"/>
                                        <p:tgtEl>
                                          <p:spTgt spid="162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8" st="8"/>
                                            </p:txEl>
                                          </p:spTgt>
                                        </p:tgtEl>
                                        <p:attrNameLst>
                                          <p:attrName>style.visibility</p:attrName>
                                        </p:attrNameLst>
                                      </p:cBhvr>
                                      <p:to>
                                        <p:strVal val="visible"/>
                                      </p:to>
                                    </p:set>
                                    <p:animEffect filter="fade" transition="in">
                                      <p:cBhvr>
                                        <p:cTn dur="1000"/>
                                        <p:tgtEl>
                                          <p:spTgt spid="162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9" st="9"/>
                                            </p:txEl>
                                          </p:spTgt>
                                        </p:tgtEl>
                                        <p:attrNameLst>
                                          <p:attrName>style.visibility</p:attrName>
                                        </p:attrNameLst>
                                      </p:cBhvr>
                                      <p:to>
                                        <p:strVal val="visible"/>
                                      </p:to>
                                    </p:set>
                                    <p:animEffect filter="fade" transition="in">
                                      <p:cBhvr>
                                        <p:cTn dur="1000"/>
                                        <p:tgtEl>
                                          <p:spTgt spid="162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1">
                                            <p:txEl>
                                              <p:pRg end="10" st="10"/>
                                            </p:txEl>
                                          </p:spTgt>
                                        </p:tgtEl>
                                        <p:attrNameLst>
                                          <p:attrName>style.visibility</p:attrName>
                                        </p:attrNameLst>
                                      </p:cBhvr>
                                      <p:to>
                                        <p:strVal val="visible"/>
                                      </p:to>
                                    </p:set>
                                    <p:animEffect filter="fade" transition="in">
                                      <p:cBhvr>
                                        <p:cTn dur="1000"/>
                                        <p:tgtEl>
                                          <p:spTgt spid="162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190"/>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SOAP - Simple Object Access Protocol</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86" name="Google Shape;1786;p1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87" name="Google Shape;1787;p190"/>
          <p:cNvSpPr txBox="1"/>
          <p:nvPr>
            <p:ph idx="4294967295" type="body"/>
          </p:nvPr>
        </p:nvSpPr>
        <p:spPr>
          <a:xfrm>
            <a:off x="2051850" y="1249350"/>
            <a:ext cx="5040300" cy="2644800"/>
          </a:xfrm>
          <a:prstGeom prst="rect">
            <a:avLst/>
          </a:prstGeom>
        </p:spPr>
        <p:txBody>
          <a:bodyPr anchorCtr="0" anchor="t" bIns="0" lIns="0" spcFirstLastPara="1" rIns="0" wrap="square" tIns="0">
            <a:noAutofit/>
          </a:bodyPr>
          <a:lstStyle/>
          <a:p>
            <a:pPr indent="-304800" lvl="0" marL="457200" rtl="0" algn="l">
              <a:lnSpc>
                <a:spcPct val="115000"/>
              </a:lnSpc>
              <a:spcBef>
                <a:spcPts val="600"/>
              </a:spcBef>
              <a:spcAft>
                <a:spcPts val="0"/>
              </a:spcAft>
              <a:buSzPts val="1200"/>
              <a:buChar char="▸"/>
            </a:pPr>
            <a:r>
              <a:rPr lang="en"/>
              <a:t>An established web API protocol</a:t>
            </a:r>
            <a:endParaRPr/>
          </a:p>
          <a:p>
            <a:pPr indent="-285750" lvl="1" marL="914400" rtl="0" algn="l">
              <a:lnSpc>
                <a:spcPct val="115000"/>
              </a:lnSpc>
              <a:spcBef>
                <a:spcPts val="0"/>
              </a:spcBef>
              <a:spcAft>
                <a:spcPts val="0"/>
              </a:spcAft>
              <a:buClr>
                <a:schemeClr val="dk1"/>
              </a:buClr>
              <a:buSzPts val="900"/>
              <a:buFont typeface="Overpass"/>
              <a:buChar char="･"/>
            </a:pPr>
            <a:r>
              <a:rPr lang="en">
                <a:solidFill>
                  <a:srgbClr val="202124"/>
                </a:solidFill>
                <a:latin typeface="Arial"/>
                <a:ea typeface="Arial"/>
                <a:cs typeface="Arial"/>
                <a:sym typeface="Arial"/>
              </a:rPr>
              <a:t>Can also be implemented for TCP, SMTP etc.</a:t>
            </a:r>
            <a:endParaRPr>
              <a:solidFill>
                <a:srgbClr val="202124"/>
              </a:solidFill>
              <a:latin typeface="Arial"/>
              <a:ea typeface="Arial"/>
              <a:cs typeface="Arial"/>
              <a:sym typeface="Arial"/>
            </a:endParaRPr>
          </a:p>
          <a:p>
            <a:pPr indent="0" lvl="0" marL="457200" rtl="0" algn="l">
              <a:lnSpc>
                <a:spcPct val="115000"/>
              </a:lnSpc>
              <a:spcBef>
                <a:spcPts val="600"/>
              </a:spcBef>
              <a:spcAft>
                <a:spcPts val="0"/>
              </a:spcAft>
              <a:buNone/>
            </a:pPr>
            <a:r>
              <a:t/>
            </a:r>
            <a:endParaRPr sz="1400" u="sng">
              <a:solidFill>
                <a:schemeClr val="dk1"/>
              </a:solidFill>
              <a:latin typeface="Overpass"/>
              <a:ea typeface="Overpass"/>
              <a:cs typeface="Overpass"/>
              <a:sym typeface="Overpass"/>
            </a:endParaRPr>
          </a:p>
          <a:p>
            <a:pPr indent="-304800" lvl="0" marL="457200" rtl="0" algn="l">
              <a:lnSpc>
                <a:spcPct val="115000"/>
              </a:lnSpc>
              <a:spcBef>
                <a:spcPts val="600"/>
              </a:spcBef>
              <a:spcAft>
                <a:spcPts val="0"/>
              </a:spcAft>
              <a:buSzPts val="1200"/>
              <a:buChar char="▸"/>
            </a:pPr>
            <a:r>
              <a:rPr lang="en"/>
              <a:t>(HTTP) Header, XML Body</a:t>
            </a:r>
            <a:endParaRPr/>
          </a:p>
          <a:p>
            <a:pPr indent="-285750" lvl="1" marL="914400" rtl="0" algn="l">
              <a:lnSpc>
                <a:spcPct val="115000"/>
              </a:lnSpc>
              <a:spcBef>
                <a:spcPts val="0"/>
              </a:spcBef>
              <a:spcAft>
                <a:spcPts val="0"/>
              </a:spcAft>
              <a:buClr>
                <a:schemeClr val="dk1"/>
              </a:buClr>
              <a:buSzPts val="900"/>
              <a:buFont typeface="Overpass"/>
              <a:buChar char="･"/>
            </a:pPr>
            <a:r>
              <a:rPr lang="en">
                <a:solidFill>
                  <a:srgbClr val="202124"/>
                </a:solidFill>
                <a:latin typeface="Arial"/>
                <a:ea typeface="Arial"/>
                <a:cs typeface="Arial"/>
                <a:sym typeface="Arial"/>
              </a:rPr>
              <a:t>Compatible with schema</a:t>
            </a:r>
            <a:endParaRPr>
              <a:solidFill>
                <a:srgbClr val="202124"/>
              </a:solidFill>
              <a:latin typeface="Arial"/>
              <a:ea typeface="Arial"/>
              <a:cs typeface="Arial"/>
              <a:sym typeface="Arial"/>
            </a:endParaRPr>
          </a:p>
          <a:p>
            <a:pPr indent="0" lvl="0" marL="914400" rtl="0" algn="l">
              <a:lnSpc>
                <a:spcPct val="115000"/>
              </a:lnSpc>
              <a:spcBef>
                <a:spcPts val="480"/>
              </a:spcBef>
              <a:spcAft>
                <a:spcPts val="0"/>
              </a:spcAft>
              <a:buNone/>
            </a:pPr>
            <a:r>
              <a:t/>
            </a:r>
            <a:endParaRPr sz="1200">
              <a:solidFill>
                <a:srgbClr val="202124"/>
              </a:solidFill>
              <a:latin typeface="Arial"/>
              <a:ea typeface="Arial"/>
              <a:cs typeface="Arial"/>
              <a:sym typeface="Arial"/>
            </a:endParaRPr>
          </a:p>
          <a:p>
            <a:pPr indent="-304800" lvl="0" marL="457200" rtl="0" algn="l">
              <a:lnSpc>
                <a:spcPct val="115000"/>
              </a:lnSpc>
              <a:spcBef>
                <a:spcPts val="480"/>
              </a:spcBef>
              <a:spcAft>
                <a:spcPts val="0"/>
              </a:spcAft>
              <a:buSzPts val="1200"/>
              <a:buChar char="▸"/>
            </a:pPr>
            <a:r>
              <a:rPr lang="en"/>
              <a:t>WSDL - Web Services Definition Language</a:t>
            </a:r>
            <a:endParaRPr/>
          </a:p>
          <a:p>
            <a:pPr indent="-292100" lvl="1" marL="914400" rtl="0" algn="l">
              <a:lnSpc>
                <a:spcPct val="115000"/>
              </a:lnSpc>
              <a:spcBef>
                <a:spcPts val="0"/>
              </a:spcBef>
              <a:spcAft>
                <a:spcPts val="0"/>
              </a:spcAft>
              <a:buSzPts val="1000"/>
              <a:buChar char="･"/>
            </a:pPr>
            <a:r>
              <a:rPr lang="en">
                <a:solidFill>
                  <a:srgbClr val="202124"/>
                </a:solidFill>
                <a:latin typeface="Arial"/>
                <a:ea typeface="Arial"/>
                <a:cs typeface="Arial"/>
                <a:sym typeface="Arial"/>
              </a:rPr>
              <a:t>Dictionary of APIs accessible</a:t>
            </a:r>
            <a:endParaRPr>
              <a:solidFill>
                <a:srgbClr val="202124"/>
              </a:solidFill>
              <a:latin typeface="Arial"/>
              <a:ea typeface="Arial"/>
              <a:cs typeface="Arial"/>
              <a:sym typeface="Arial"/>
            </a:endParaRPr>
          </a:p>
          <a:p>
            <a:pPr indent="-292100" lvl="1" marL="914400" rtl="0" algn="l">
              <a:lnSpc>
                <a:spcPct val="115000"/>
              </a:lnSpc>
              <a:spcBef>
                <a:spcPts val="0"/>
              </a:spcBef>
              <a:spcAft>
                <a:spcPts val="0"/>
              </a:spcAft>
              <a:buSzPts val="1000"/>
              <a:buChar char="･"/>
            </a:pPr>
            <a:r>
              <a:rPr lang="en">
                <a:solidFill>
                  <a:srgbClr val="202124"/>
                </a:solidFill>
                <a:latin typeface="Arial"/>
                <a:ea typeface="Arial"/>
                <a:cs typeface="Arial"/>
                <a:sym typeface="Arial"/>
              </a:rPr>
              <a:t>Swagger Equivalent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0" st="0"/>
                                            </p:txEl>
                                          </p:spTgt>
                                        </p:tgtEl>
                                        <p:attrNameLst>
                                          <p:attrName>style.visibility</p:attrName>
                                        </p:attrNameLst>
                                      </p:cBhvr>
                                      <p:to>
                                        <p:strVal val="visible"/>
                                      </p:to>
                                    </p:set>
                                    <p:animEffect filter="fade" transition="in">
                                      <p:cBhvr>
                                        <p:cTn dur="1000"/>
                                        <p:tgtEl>
                                          <p:spTgt spid="17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1" st="1"/>
                                            </p:txEl>
                                          </p:spTgt>
                                        </p:tgtEl>
                                        <p:attrNameLst>
                                          <p:attrName>style.visibility</p:attrName>
                                        </p:attrNameLst>
                                      </p:cBhvr>
                                      <p:to>
                                        <p:strVal val="visible"/>
                                      </p:to>
                                    </p:set>
                                    <p:animEffect filter="fade" transition="in">
                                      <p:cBhvr>
                                        <p:cTn dur="1000"/>
                                        <p:tgtEl>
                                          <p:spTgt spid="17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2" st="2"/>
                                            </p:txEl>
                                          </p:spTgt>
                                        </p:tgtEl>
                                        <p:attrNameLst>
                                          <p:attrName>style.visibility</p:attrName>
                                        </p:attrNameLst>
                                      </p:cBhvr>
                                      <p:to>
                                        <p:strVal val="visible"/>
                                      </p:to>
                                    </p:set>
                                    <p:animEffect filter="fade" transition="in">
                                      <p:cBhvr>
                                        <p:cTn dur="1000"/>
                                        <p:tgtEl>
                                          <p:spTgt spid="17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3" st="3"/>
                                            </p:txEl>
                                          </p:spTgt>
                                        </p:tgtEl>
                                        <p:attrNameLst>
                                          <p:attrName>style.visibility</p:attrName>
                                        </p:attrNameLst>
                                      </p:cBhvr>
                                      <p:to>
                                        <p:strVal val="visible"/>
                                      </p:to>
                                    </p:set>
                                    <p:animEffect filter="fade" transition="in">
                                      <p:cBhvr>
                                        <p:cTn dur="1000"/>
                                        <p:tgtEl>
                                          <p:spTgt spid="17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4" st="4"/>
                                            </p:txEl>
                                          </p:spTgt>
                                        </p:tgtEl>
                                        <p:attrNameLst>
                                          <p:attrName>style.visibility</p:attrName>
                                        </p:attrNameLst>
                                      </p:cBhvr>
                                      <p:to>
                                        <p:strVal val="visible"/>
                                      </p:to>
                                    </p:set>
                                    <p:animEffect filter="fade" transition="in">
                                      <p:cBhvr>
                                        <p:cTn dur="1000"/>
                                        <p:tgtEl>
                                          <p:spTgt spid="17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5" st="5"/>
                                            </p:txEl>
                                          </p:spTgt>
                                        </p:tgtEl>
                                        <p:attrNameLst>
                                          <p:attrName>style.visibility</p:attrName>
                                        </p:attrNameLst>
                                      </p:cBhvr>
                                      <p:to>
                                        <p:strVal val="visible"/>
                                      </p:to>
                                    </p:set>
                                    <p:animEffect filter="fade" transition="in">
                                      <p:cBhvr>
                                        <p:cTn dur="1000"/>
                                        <p:tgtEl>
                                          <p:spTgt spid="17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6" st="6"/>
                                            </p:txEl>
                                          </p:spTgt>
                                        </p:tgtEl>
                                        <p:attrNameLst>
                                          <p:attrName>style.visibility</p:attrName>
                                        </p:attrNameLst>
                                      </p:cBhvr>
                                      <p:to>
                                        <p:strVal val="visible"/>
                                      </p:to>
                                    </p:set>
                                    <p:animEffect filter="fade" transition="in">
                                      <p:cBhvr>
                                        <p:cTn dur="1000"/>
                                        <p:tgtEl>
                                          <p:spTgt spid="17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7" st="7"/>
                                            </p:txEl>
                                          </p:spTgt>
                                        </p:tgtEl>
                                        <p:attrNameLst>
                                          <p:attrName>style.visibility</p:attrName>
                                        </p:attrNameLst>
                                      </p:cBhvr>
                                      <p:to>
                                        <p:strVal val="visible"/>
                                      </p:to>
                                    </p:set>
                                    <p:animEffect filter="fade" transition="in">
                                      <p:cBhvr>
                                        <p:cTn dur="1000"/>
                                        <p:tgtEl>
                                          <p:spTgt spid="17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xEl>
                                              <p:pRg end="8" st="8"/>
                                            </p:txEl>
                                          </p:spTgt>
                                        </p:tgtEl>
                                        <p:attrNameLst>
                                          <p:attrName>style.visibility</p:attrName>
                                        </p:attrNameLst>
                                      </p:cBhvr>
                                      <p:to>
                                        <p:strVal val="visible"/>
                                      </p:to>
                                    </p:set>
                                    <p:animEffect filter="fade" transition="in">
                                      <p:cBhvr>
                                        <p:cTn dur="1000"/>
                                        <p:tgtEl>
                                          <p:spTgt spid="17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91"/>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SOAP Code Example</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93" name="Google Shape;1793;p1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794" name="Google Shape;1794;p191"/>
          <p:cNvPicPr preferRelativeResize="0"/>
          <p:nvPr/>
        </p:nvPicPr>
        <p:blipFill>
          <a:blip r:embed="rId3">
            <a:alphaModFix/>
          </a:blip>
          <a:stretch>
            <a:fillRect/>
          </a:stretch>
        </p:blipFill>
        <p:spPr>
          <a:xfrm>
            <a:off x="2701625" y="1063200"/>
            <a:ext cx="3434949" cy="3642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92"/>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WSDL Browser</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00" name="Google Shape;1800;p1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801" name="Google Shape;1801;p192"/>
          <p:cNvPicPr preferRelativeResize="0"/>
          <p:nvPr/>
        </p:nvPicPr>
        <p:blipFill>
          <a:blip r:embed="rId3">
            <a:alphaModFix/>
          </a:blip>
          <a:stretch>
            <a:fillRect/>
          </a:stretch>
        </p:blipFill>
        <p:spPr>
          <a:xfrm>
            <a:off x="610175" y="1199701"/>
            <a:ext cx="8047023" cy="303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807" name="Google Shape;1807;p193"/>
          <p:cNvPicPr preferRelativeResize="0"/>
          <p:nvPr/>
        </p:nvPicPr>
        <p:blipFill>
          <a:blip r:embed="rId3">
            <a:alphaModFix/>
          </a:blip>
          <a:stretch>
            <a:fillRect/>
          </a:stretch>
        </p:blipFill>
        <p:spPr>
          <a:xfrm>
            <a:off x="1968525" y="684000"/>
            <a:ext cx="5206939" cy="377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1" name="Shape 1811"/>
        <p:cNvGrpSpPr/>
        <p:nvPr/>
      </p:nvGrpSpPr>
      <p:grpSpPr>
        <a:xfrm>
          <a:off x="0" y="0"/>
          <a:ext cx="0" cy="0"/>
          <a:chOff x="0" y="0"/>
          <a:chExt cx="0" cy="0"/>
        </a:xfrm>
      </p:grpSpPr>
      <p:sp>
        <p:nvSpPr>
          <p:cNvPr id="1812" name="Google Shape;1812;p194"/>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SOAP UI</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13" name="Google Shape;1813;p1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814" name="Google Shape;1814;p194"/>
          <p:cNvPicPr preferRelativeResize="0"/>
          <p:nvPr/>
        </p:nvPicPr>
        <p:blipFill>
          <a:blip r:embed="rId3">
            <a:alphaModFix/>
          </a:blip>
          <a:stretch>
            <a:fillRect/>
          </a:stretch>
        </p:blipFill>
        <p:spPr>
          <a:xfrm>
            <a:off x="3492525" y="1138275"/>
            <a:ext cx="5303050" cy="3504200"/>
          </a:xfrm>
          <a:prstGeom prst="rect">
            <a:avLst/>
          </a:prstGeom>
          <a:noFill/>
          <a:ln>
            <a:noFill/>
          </a:ln>
        </p:spPr>
      </p:pic>
      <p:sp>
        <p:nvSpPr>
          <p:cNvPr id="1815" name="Google Shape;1815;p194"/>
          <p:cNvSpPr txBox="1"/>
          <p:nvPr>
            <p:ph idx="4294967295" type="body"/>
          </p:nvPr>
        </p:nvSpPr>
        <p:spPr>
          <a:xfrm>
            <a:off x="826650" y="1409875"/>
            <a:ext cx="45519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Send SOAP requests</a:t>
            </a:r>
            <a:endParaRPr/>
          </a:p>
          <a:p>
            <a:pPr indent="-298450" lvl="1" marL="914400" rtl="0" algn="l">
              <a:spcBef>
                <a:spcPts val="400"/>
              </a:spcBef>
              <a:spcAft>
                <a:spcPts val="0"/>
              </a:spcAft>
              <a:buSzPts val="1100"/>
              <a:buChar char="･"/>
            </a:pPr>
            <a:r>
              <a:rPr lang="en" sz="1200">
                <a:solidFill>
                  <a:srgbClr val="202124"/>
                </a:solidFill>
                <a:latin typeface="Arial"/>
                <a:ea typeface="Arial"/>
                <a:cs typeface="Arial"/>
                <a:sym typeface="Arial"/>
              </a:rPr>
              <a:t>left - request</a:t>
            </a:r>
            <a:endParaRPr sz="1200">
              <a:solidFill>
                <a:srgbClr val="202124"/>
              </a:solidFill>
              <a:latin typeface="Arial"/>
              <a:ea typeface="Arial"/>
              <a:cs typeface="Arial"/>
              <a:sym typeface="Arial"/>
            </a:endParaRPr>
          </a:p>
          <a:p>
            <a:pPr indent="-298450" lvl="1" marL="914400" rtl="0" algn="l">
              <a:spcBef>
                <a:spcPts val="0"/>
              </a:spcBef>
              <a:spcAft>
                <a:spcPts val="0"/>
              </a:spcAft>
              <a:buSzPts val="1100"/>
              <a:buChar char="･"/>
            </a:pPr>
            <a:r>
              <a:rPr lang="en" sz="1200">
                <a:solidFill>
                  <a:srgbClr val="202124"/>
                </a:solidFill>
                <a:latin typeface="Arial"/>
                <a:ea typeface="Arial"/>
                <a:cs typeface="Arial"/>
                <a:sym typeface="Arial"/>
              </a:rPr>
              <a:t>right - response</a:t>
            </a:r>
            <a:endParaRPr/>
          </a:p>
          <a:p>
            <a:pPr indent="0" lvl="0" marL="457200" rtl="0" algn="l">
              <a:spcBef>
                <a:spcPts val="0"/>
              </a:spcBef>
              <a:spcAft>
                <a:spcPts val="0"/>
              </a:spcAft>
              <a:buNone/>
            </a:pPr>
            <a:r>
              <a:t/>
            </a:r>
            <a:endParaRPr u="sng"/>
          </a:p>
          <a:p>
            <a:pPr indent="-304800" lvl="0" marL="457200" rtl="0" algn="l">
              <a:spcBef>
                <a:spcPts val="0"/>
              </a:spcBef>
              <a:spcAft>
                <a:spcPts val="0"/>
              </a:spcAft>
              <a:buSzPts val="1200"/>
              <a:buChar char="▸"/>
            </a:pPr>
            <a:r>
              <a:rPr lang="en"/>
              <a:t>Better visibility of XML</a:t>
            </a:r>
            <a:endParaRPr/>
          </a:p>
          <a:p>
            <a:pPr indent="0" lvl="0" marL="914400" rtl="0" algn="l">
              <a:spcBef>
                <a:spcPts val="0"/>
              </a:spcBef>
              <a:spcAft>
                <a:spcPts val="0"/>
              </a:spcAft>
              <a:buNone/>
            </a:pPr>
            <a:r>
              <a:t/>
            </a:r>
            <a:endParaRPr u="sng"/>
          </a:p>
          <a:p>
            <a:pPr indent="-304800" lvl="0" marL="457200" rtl="0" algn="l">
              <a:spcBef>
                <a:spcPts val="0"/>
              </a:spcBef>
              <a:spcAft>
                <a:spcPts val="0"/>
              </a:spcAft>
              <a:buSzPts val="1200"/>
              <a:buChar char="▸"/>
            </a:pPr>
            <a:r>
              <a:rPr lang="en"/>
              <a:t>Add header parameters</a:t>
            </a:r>
            <a:endParaRPr/>
          </a:p>
          <a:p>
            <a:pPr indent="0" lvl="0" marL="45720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195"/>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RPC</a:t>
            </a:r>
            <a:br>
              <a:rPr lang="en" sz="2800">
                <a:solidFill>
                  <a:schemeClr val="dk1"/>
                </a:solidFill>
                <a:latin typeface="Proxima Nova"/>
                <a:ea typeface="Proxima Nova"/>
                <a:cs typeface="Proxima Nova"/>
                <a:sym typeface="Proxima Nova"/>
              </a:rPr>
            </a:br>
            <a:r>
              <a:rPr lang="en" sz="1400">
                <a:solidFill>
                  <a:schemeClr val="dk1"/>
                </a:solidFill>
                <a:latin typeface="Overpass"/>
                <a:ea typeface="Overpass"/>
                <a:cs typeface="Overpass"/>
                <a:sym typeface="Overpass"/>
              </a:rPr>
              <a:t>Remote Procedure Call</a:t>
            </a:r>
            <a:endParaRPr sz="1400">
              <a:solidFill>
                <a:schemeClr val="dk1"/>
              </a:solidFill>
              <a:latin typeface="Overpass"/>
              <a:ea typeface="Overpass"/>
              <a:cs typeface="Overpass"/>
              <a:sym typeface="Overpass"/>
            </a:endParaRPr>
          </a:p>
          <a:p>
            <a:pPr indent="0" lvl="0" marL="0" rtl="0" algn="ctr">
              <a:lnSpc>
                <a:spcPct val="100000"/>
              </a:lnSpc>
              <a:spcBef>
                <a:spcPts val="0"/>
              </a:spcBef>
              <a:spcAft>
                <a:spcPts val="0"/>
              </a:spcAft>
              <a:buClr>
                <a:schemeClr val="dk1"/>
              </a:buClr>
              <a:buSzPts val="1100"/>
              <a:buFont typeface="Arial"/>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21" name="Google Shape;1821;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822" name="Google Shape;1822;p195"/>
          <p:cNvSpPr txBox="1"/>
          <p:nvPr>
            <p:ph idx="4294967295" type="body"/>
          </p:nvPr>
        </p:nvSpPr>
        <p:spPr>
          <a:xfrm>
            <a:off x="826650" y="1409875"/>
            <a:ext cx="4551900" cy="1618500"/>
          </a:xfrm>
          <a:prstGeom prst="rect">
            <a:avLst/>
          </a:prstGeom>
        </p:spPr>
        <p:txBody>
          <a:bodyPr anchorCtr="0" anchor="t" bIns="0" lIns="0" spcFirstLastPara="1" rIns="0" wrap="square" tIns="0">
            <a:noAutofit/>
          </a:bodyPr>
          <a:lstStyle/>
          <a:p>
            <a:pPr indent="-292100" lvl="0" marL="457200" rtl="0" algn="l">
              <a:lnSpc>
                <a:spcPct val="115000"/>
              </a:lnSpc>
              <a:spcBef>
                <a:spcPts val="600"/>
              </a:spcBef>
              <a:spcAft>
                <a:spcPts val="0"/>
              </a:spcAft>
              <a:buClr>
                <a:srgbClr val="FF0000"/>
              </a:buClr>
              <a:buSzPts val="1000"/>
              <a:buFont typeface="Overpass"/>
              <a:buChar char="▸"/>
            </a:pPr>
            <a:r>
              <a:rPr lang="en"/>
              <a:t>Specifications</a:t>
            </a:r>
            <a:endParaRPr/>
          </a:p>
          <a:p>
            <a:pPr indent="-304800" lvl="0" marL="914400" rtl="0" algn="l">
              <a:lnSpc>
                <a:spcPct val="115000"/>
              </a:lnSpc>
              <a:spcBef>
                <a:spcPts val="0"/>
              </a:spcBef>
              <a:spcAft>
                <a:spcPts val="0"/>
              </a:spcAft>
              <a:buClr>
                <a:schemeClr val="dk1"/>
              </a:buClr>
              <a:buSzPts val="1200"/>
              <a:buFont typeface="Overpass"/>
              <a:buAutoNum type="arabicPeriod"/>
            </a:pPr>
            <a:r>
              <a:rPr lang="en"/>
              <a:t>Internal API’s parameters awareness</a:t>
            </a:r>
            <a:endParaRPr/>
          </a:p>
          <a:p>
            <a:pPr indent="-304800" lvl="0" marL="914400" rtl="0" algn="l">
              <a:lnSpc>
                <a:spcPct val="115000"/>
              </a:lnSpc>
              <a:spcBef>
                <a:spcPts val="0"/>
              </a:spcBef>
              <a:spcAft>
                <a:spcPts val="0"/>
              </a:spcAft>
              <a:buClr>
                <a:schemeClr val="dk1"/>
              </a:buClr>
              <a:buSzPts val="1200"/>
              <a:buFont typeface="Overpass"/>
              <a:buAutoNum type="arabicPeriod"/>
            </a:pPr>
            <a:r>
              <a:rPr lang="en"/>
              <a:t>Query info transferred in the request’s data </a:t>
            </a:r>
            <a:endParaRPr/>
          </a:p>
          <a:p>
            <a:pPr indent="-304800" lvl="0" marL="914400" rtl="0" algn="l">
              <a:lnSpc>
                <a:spcPct val="115000"/>
              </a:lnSpc>
              <a:spcBef>
                <a:spcPts val="0"/>
              </a:spcBef>
              <a:spcAft>
                <a:spcPts val="0"/>
              </a:spcAft>
              <a:buClr>
                <a:schemeClr val="dk1"/>
              </a:buClr>
              <a:buSzPts val="1200"/>
              <a:buFont typeface="Overpass"/>
              <a:buAutoNum type="arabicPeriod"/>
            </a:pPr>
            <a:r>
              <a:rPr lang="en"/>
              <a:t>Not relying solely on verbs (GET/POST, etc.)</a:t>
            </a:r>
            <a:endParaRPr/>
          </a:p>
          <a:p>
            <a:pPr indent="0" lvl="0" marL="0" rtl="0" algn="l">
              <a:lnSpc>
                <a:spcPct val="100000"/>
              </a:lnSpc>
              <a:spcBef>
                <a:spcPts val="600"/>
              </a:spcBef>
              <a:spcAft>
                <a:spcPts val="0"/>
              </a:spcAft>
              <a:buNone/>
            </a:pPr>
            <a:r>
              <a:t/>
            </a:r>
            <a:endParaRPr b="1" u="sng"/>
          </a:p>
          <a:p>
            <a:pPr indent="0" lvl="0" marL="457200" rtl="0" algn="l">
              <a:spcBef>
                <a:spcPts val="0"/>
              </a:spcBef>
              <a:spcAft>
                <a:spcPts val="0"/>
              </a:spcAft>
              <a:buNone/>
            </a:pPr>
            <a:r>
              <a:t/>
            </a:r>
            <a:endParaRPr/>
          </a:p>
        </p:txBody>
      </p:sp>
      <p:pic>
        <p:nvPicPr>
          <p:cNvPr id="1823" name="Google Shape;1823;p195"/>
          <p:cNvPicPr preferRelativeResize="0"/>
          <p:nvPr/>
        </p:nvPicPr>
        <p:blipFill>
          <a:blip r:embed="rId3">
            <a:alphaModFix/>
          </a:blip>
          <a:stretch>
            <a:fillRect/>
          </a:stretch>
        </p:blipFill>
        <p:spPr>
          <a:xfrm>
            <a:off x="5425825" y="1533825"/>
            <a:ext cx="3543775" cy="3127126"/>
          </a:xfrm>
          <a:prstGeom prst="rect">
            <a:avLst/>
          </a:prstGeom>
          <a:noFill/>
          <a:ln>
            <a:noFill/>
          </a:ln>
        </p:spPr>
      </p:pic>
      <p:sp>
        <p:nvSpPr>
          <p:cNvPr id="1824" name="Google Shape;1824;p195"/>
          <p:cNvSpPr txBox="1"/>
          <p:nvPr>
            <p:ph idx="2" type="subTitle"/>
          </p:nvPr>
        </p:nvSpPr>
        <p:spPr>
          <a:xfrm>
            <a:off x="4849300" y="1204725"/>
            <a:ext cx="4638300" cy="32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100" u="sng">
                <a:latin typeface="Overpass"/>
                <a:ea typeface="Overpass"/>
                <a:cs typeface="Overpass"/>
                <a:sym typeface="Overpass"/>
              </a:rPr>
              <a:t>RPC vs. REST</a:t>
            </a:r>
            <a:endParaRPr sz="1100" u="sng">
              <a:latin typeface="Overpass"/>
              <a:ea typeface="Overpass"/>
              <a:cs typeface="Overpass"/>
              <a:sym typeface="Overpass"/>
            </a:endParaRPr>
          </a:p>
        </p:txBody>
      </p:sp>
      <p:sp>
        <p:nvSpPr>
          <p:cNvPr id="1825" name="Google Shape;1825;p195"/>
          <p:cNvSpPr txBox="1"/>
          <p:nvPr>
            <p:ph idx="4294967295" type="body"/>
          </p:nvPr>
        </p:nvSpPr>
        <p:spPr>
          <a:xfrm>
            <a:off x="826650" y="2705275"/>
            <a:ext cx="4551900" cy="1618500"/>
          </a:xfrm>
          <a:prstGeom prst="rect">
            <a:avLst/>
          </a:prstGeom>
        </p:spPr>
        <p:txBody>
          <a:bodyPr anchorCtr="0" anchor="t" bIns="0" lIns="0" spcFirstLastPara="1" rIns="0" wrap="square" tIns="0">
            <a:noAutofit/>
          </a:bodyPr>
          <a:lstStyle/>
          <a:p>
            <a:pPr indent="-292100" lvl="0" marL="457200" rtl="0" algn="l">
              <a:lnSpc>
                <a:spcPct val="100000"/>
              </a:lnSpc>
              <a:spcBef>
                <a:spcPts val="600"/>
              </a:spcBef>
              <a:spcAft>
                <a:spcPts val="0"/>
              </a:spcAft>
              <a:buClr>
                <a:srgbClr val="FF0000"/>
              </a:buClr>
              <a:buSzPts val="1000"/>
              <a:buFont typeface="Overpass"/>
              <a:buChar char="▸"/>
            </a:pPr>
            <a:r>
              <a:rPr lang="en">
                <a:solidFill>
                  <a:schemeClr val="dk1"/>
                </a:solidFill>
              </a:rPr>
              <a:t>Biggest Con of RPC </a:t>
            </a:r>
            <a:endParaRPr>
              <a:solidFill>
                <a:schemeClr val="dk1"/>
              </a:solidFill>
            </a:endParaRPr>
          </a:p>
          <a:p>
            <a:pPr indent="0" lvl="0" marL="457200" rtl="0" algn="l">
              <a:lnSpc>
                <a:spcPct val="100000"/>
              </a:lnSpc>
              <a:spcBef>
                <a:spcPts val="600"/>
              </a:spcBef>
              <a:spcAft>
                <a:spcPts val="0"/>
              </a:spcAft>
              <a:buClr>
                <a:schemeClr val="dk1"/>
              </a:buClr>
              <a:buSzPts val="1100"/>
              <a:buFont typeface="Arial"/>
              <a:buNone/>
            </a:pPr>
            <a:r>
              <a:rPr lang="en">
                <a:solidFill>
                  <a:schemeClr val="dk1"/>
                </a:solidFill>
              </a:rPr>
              <a:t>The sender need to be aware of the exact “serialization” of the payload and every information that relates to the specific method</a:t>
            </a:r>
            <a:endParaRPr>
              <a:solidFill>
                <a:schemeClr val="dk1"/>
              </a:solidFill>
            </a:endParaRPr>
          </a:p>
          <a:p>
            <a:pPr indent="0" lvl="0" marL="457200" rtl="0" algn="l">
              <a:lnSpc>
                <a:spcPct val="100000"/>
              </a:lnSpc>
              <a:spcBef>
                <a:spcPts val="600"/>
              </a:spcBef>
              <a:spcAft>
                <a:spcPts val="0"/>
              </a:spcAft>
              <a:buClr>
                <a:schemeClr val="dk1"/>
              </a:buClr>
              <a:buSzPts val="1100"/>
              <a:buFont typeface="Arial"/>
              <a:buNone/>
            </a:pPr>
            <a:r>
              <a:t/>
            </a:r>
            <a:endParaRPr>
              <a:solidFill>
                <a:schemeClr val="dk1"/>
              </a:solidFill>
            </a:endParaRPr>
          </a:p>
          <a:p>
            <a:pPr indent="0" lvl="0" marL="457200" rtl="0" algn="ctr">
              <a:lnSpc>
                <a:spcPct val="100000"/>
              </a:lnSpc>
              <a:spcBef>
                <a:spcPts val="600"/>
              </a:spcBef>
              <a:spcAft>
                <a:spcPts val="0"/>
              </a:spcAft>
              <a:buClr>
                <a:schemeClr val="dk1"/>
              </a:buClr>
              <a:buSzPts val="1100"/>
              <a:buFont typeface="Arial"/>
              <a:buNone/>
            </a:pPr>
            <a:r>
              <a:rPr b="1" lang="en" u="sng">
                <a:solidFill>
                  <a:srgbClr val="FF0000"/>
                </a:solidFill>
              </a:rPr>
              <a:t>One typo and you're out</a:t>
            </a:r>
            <a:endParaRPr sz="1400">
              <a:solidFill>
                <a:srgbClr val="FF0000"/>
              </a:solidFill>
              <a:latin typeface="Arial"/>
              <a:ea typeface="Arial"/>
              <a:cs typeface="Arial"/>
              <a:sym typeface="Arial"/>
            </a:endParaRPr>
          </a:p>
          <a:p>
            <a:pPr indent="0" lvl="0" marL="45720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0" st="0"/>
                                            </p:txEl>
                                          </p:spTgt>
                                        </p:tgtEl>
                                        <p:attrNameLst>
                                          <p:attrName>style.visibility</p:attrName>
                                        </p:attrNameLst>
                                      </p:cBhvr>
                                      <p:to>
                                        <p:strVal val="visible"/>
                                      </p:to>
                                    </p:set>
                                    <p:animEffect filter="fade" transition="in">
                                      <p:cBhvr>
                                        <p:cTn dur="1000"/>
                                        <p:tgtEl>
                                          <p:spTgt spid="18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1" st="1"/>
                                            </p:txEl>
                                          </p:spTgt>
                                        </p:tgtEl>
                                        <p:attrNameLst>
                                          <p:attrName>style.visibility</p:attrName>
                                        </p:attrNameLst>
                                      </p:cBhvr>
                                      <p:to>
                                        <p:strVal val="visible"/>
                                      </p:to>
                                    </p:set>
                                    <p:animEffect filter="fade" transition="in">
                                      <p:cBhvr>
                                        <p:cTn dur="1000"/>
                                        <p:tgtEl>
                                          <p:spTgt spid="18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2" st="2"/>
                                            </p:txEl>
                                          </p:spTgt>
                                        </p:tgtEl>
                                        <p:attrNameLst>
                                          <p:attrName>style.visibility</p:attrName>
                                        </p:attrNameLst>
                                      </p:cBhvr>
                                      <p:to>
                                        <p:strVal val="visible"/>
                                      </p:to>
                                    </p:set>
                                    <p:animEffect filter="fade" transition="in">
                                      <p:cBhvr>
                                        <p:cTn dur="1000"/>
                                        <p:tgtEl>
                                          <p:spTgt spid="18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3" st="3"/>
                                            </p:txEl>
                                          </p:spTgt>
                                        </p:tgtEl>
                                        <p:attrNameLst>
                                          <p:attrName>style.visibility</p:attrName>
                                        </p:attrNameLst>
                                      </p:cBhvr>
                                      <p:to>
                                        <p:strVal val="visible"/>
                                      </p:to>
                                    </p:set>
                                    <p:animEffect filter="fade" transition="in">
                                      <p:cBhvr>
                                        <p:cTn dur="1000"/>
                                        <p:tgtEl>
                                          <p:spTgt spid="18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4" st="4"/>
                                            </p:txEl>
                                          </p:spTgt>
                                        </p:tgtEl>
                                        <p:attrNameLst>
                                          <p:attrName>style.visibility</p:attrName>
                                        </p:attrNameLst>
                                      </p:cBhvr>
                                      <p:to>
                                        <p:strVal val="visible"/>
                                      </p:to>
                                    </p:set>
                                    <p:animEffect filter="fade" transition="in">
                                      <p:cBhvr>
                                        <p:cTn dur="1000"/>
                                        <p:tgtEl>
                                          <p:spTgt spid="18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2">
                                            <p:txEl>
                                              <p:pRg end="5" st="5"/>
                                            </p:txEl>
                                          </p:spTgt>
                                        </p:tgtEl>
                                        <p:attrNameLst>
                                          <p:attrName>style.visibility</p:attrName>
                                        </p:attrNameLst>
                                      </p:cBhvr>
                                      <p:to>
                                        <p:strVal val="visible"/>
                                      </p:to>
                                    </p:set>
                                    <p:animEffect filter="fade" transition="in">
                                      <p:cBhvr>
                                        <p:cTn dur="1000"/>
                                        <p:tgtEl>
                                          <p:spTgt spid="18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par>
                                <p:cTn fill="hold" nodeType="withEffect" presetClass="entr" presetID="10" presetSubtype="0">
                                  <p:stCondLst>
                                    <p:cond delay="0"/>
                                  </p:stCondLst>
                                  <p:childTnLst>
                                    <p:set>
                                      <p:cBhvr>
                                        <p:cTn dur="1" fill="hold">
                                          <p:stCondLst>
                                            <p:cond delay="0"/>
                                          </p:stCondLst>
                                        </p:cTn>
                                        <p:tgtEl>
                                          <p:spTgt spid="1823"/>
                                        </p:tgtEl>
                                        <p:attrNameLst>
                                          <p:attrName>style.visibility</p:attrName>
                                        </p:attrNameLst>
                                      </p:cBhvr>
                                      <p:to>
                                        <p:strVal val="visible"/>
                                      </p:to>
                                    </p:set>
                                    <p:animEffect filter="fade" transition="in">
                                      <p:cBhvr>
                                        <p:cTn dur="1000"/>
                                        <p:tgtEl>
                                          <p:spTgt spid="1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xEl>
                                              <p:pRg end="0" st="0"/>
                                            </p:txEl>
                                          </p:spTgt>
                                        </p:tgtEl>
                                        <p:attrNameLst>
                                          <p:attrName>style.visibility</p:attrName>
                                        </p:attrNameLst>
                                      </p:cBhvr>
                                      <p:to>
                                        <p:strVal val="visible"/>
                                      </p:to>
                                    </p:set>
                                    <p:animEffect filter="fade" transition="in">
                                      <p:cBhvr>
                                        <p:cTn dur="1000"/>
                                        <p:tgtEl>
                                          <p:spTgt spid="18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xEl>
                                              <p:pRg end="1" st="1"/>
                                            </p:txEl>
                                          </p:spTgt>
                                        </p:tgtEl>
                                        <p:attrNameLst>
                                          <p:attrName>style.visibility</p:attrName>
                                        </p:attrNameLst>
                                      </p:cBhvr>
                                      <p:to>
                                        <p:strVal val="visible"/>
                                      </p:to>
                                    </p:set>
                                    <p:animEffect filter="fade" transition="in">
                                      <p:cBhvr>
                                        <p:cTn dur="1000"/>
                                        <p:tgtEl>
                                          <p:spTgt spid="18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xEl>
                                              <p:pRg end="2" st="2"/>
                                            </p:txEl>
                                          </p:spTgt>
                                        </p:tgtEl>
                                        <p:attrNameLst>
                                          <p:attrName>style.visibility</p:attrName>
                                        </p:attrNameLst>
                                      </p:cBhvr>
                                      <p:to>
                                        <p:strVal val="visible"/>
                                      </p:to>
                                    </p:set>
                                    <p:animEffect filter="fade" transition="in">
                                      <p:cBhvr>
                                        <p:cTn dur="1000"/>
                                        <p:tgtEl>
                                          <p:spTgt spid="18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xEl>
                                              <p:pRg end="3" st="3"/>
                                            </p:txEl>
                                          </p:spTgt>
                                        </p:tgtEl>
                                        <p:attrNameLst>
                                          <p:attrName>style.visibility</p:attrName>
                                        </p:attrNameLst>
                                      </p:cBhvr>
                                      <p:to>
                                        <p:strVal val="visible"/>
                                      </p:to>
                                    </p:set>
                                    <p:animEffect filter="fade" transition="in">
                                      <p:cBhvr>
                                        <p:cTn dur="1000"/>
                                        <p:tgtEl>
                                          <p:spTgt spid="18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5">
                                            <p:txEl>
                                              <p:pRg end="4" st="4"/>
                                            </p:txEl>
                                          </p:spTgt>
                                        </p:tgtEl>
                                        <p:attrNameLst>
                                          <p:attrName>style.visibility</p:attrName>
                                        </p:attrNameLst>
                                      </p:cBhvr>
                                      <p:to>
                                        <p:strVal val="visible"/>
                                      </p:to>
                                    </p:set>
                                    <p:animEffect filter="fade" transition="in">
                                      <p:cBhvr>
                                        <p:cTn dur="1000"/>
                                        <p:tgtEl>
                                          <p:spTgt spid="182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9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RPC Batch Actions</a:t>
            </a:r>
            <a:endParaRPr sz="1400">
              <a:solidFill>
                <a:schemeClr val="dk1"/>
              </a:solidFill>
              <a:latin typeface="Overpass"/>
              <a:ea typeface="Overpass"/>
              <a:cs typeface="Overpass"/>
              <a:sym typeface="Overpass"/>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31" name="Google Shape;1831;p1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832" name="Google Shape;1832;p196"/>
          <p:cNvSpPr txBox="1"/>
          <p:nvPr>
            <p:ph idx="4294967295" type="body"/>
          </p:nvPr>
        </p:nvSpPr>
        <p:spPr>
          <a:xfrm>
            <a:off x="826650" y="1409875"/>
            <a:ext cx="4551900" cy="1618500"/>
          </a:xfrm>
          <a:prstGeom prst="rect">
            <a:avLst/>
          </a:prstGeom>
        </p:spPr>
        <p:txBody>
          <a:bodyPr anchorCtr="0" anchor="t" bIns="0" lIns="0" spcFirstLastPara="1" rIns="0" wrap="square" tIns="0">
            <a:noAutofit/>
          </a:bodyPr>
          <a:lstStyle/>
          <a:p>
            <a:pPr indent="-292100" lvl="0" marL="457200" rtl="0" algn="l">
              <a:lnSpc>
                <a:spcPct val="115000"/>
              </a:lnSpc>
              <a:spcBef>
                <a:spcPts val="600"/>
              </a:spcBef>
              <a:spcAft>
                <a:spcPts val="0"/>
              </a:spcAft>
              <a:buClr>
                <a:srgbClr val="FF0000"/>
              </a:buClr>
              <a:buSzPts val="1000"/>
              <a:buFont typeface="Overpass"/>
              <a:buChar char="▸"/>
            </a:pPr>
            <a:r>
              <a:rPr lang="en">
                <a:solidFill>
                  <a:schemeClr val="dk1"/>
                </a:solidFill>
              </a:rPr>
              <a:t>RPC Pro </a:t>
            </a:r>
            <a:endParaRPr/>
          </a:p>
          <a:p>
            <a:pPr indent="-292100" lvl="0" marL="914400" rtl="0" algn="l">
              <a:lnSpc>
                <a:spcPct val="115000"/>
              </a:lnSpc>
              <a:spcBef>
                <a:spcPts val="0"/>
              </a:spcBef>
              <a:spcAft>
                <a:spcPts val="0"/>
              </a:spcAft>
              <a:buClr>
                <a:schemeClr val="dk1"/>
              </a:buClr>
              <a:buSzPts val="1000"/>
              <a:buFont typeface="Overpass"/>
              <a:buAutoNum type="arabicPeriod"/>
            </a:pPr>
            <a:r>
              <a:rPr lang="en"/>
              <a:t>Batch actions</a:t>
            </a:r>
            <a:endParaRPr/>
          </a:p>
          <a:p>
            <a:pPr indent="-292100" lvl="0" marL="914400" rtl="0" algn="l">
              <a:lnSpc>
                <a:spcPct val="115000"/>
              </a:lnSpc>
              <a:spcBef>
                <a:spcPts val="0"/>
              </a:spcBef>
              <a:spcAft>
                <a:spcPts val="0"/>
              </a:spcAft>
              <a:buClr>
                <a:schemeClr val="dk1"/>
              </a:buClr>
              <a:buSzPts val="1000"/>
              <a:buFont typeface="Overpass"/>
              <a:buAutoNum type="arabicPeriod"/>
            </a:pPr>
            <a:r>
              <a:rPr lang="en"/>
              <a:t>Less packets =&gt; Lower overhead =&gt; Increase performance</a:t>
            </a:r>
            <a:endParaRPr/>
          </a:p>
        </p:txBody>
      </p:sp>
      <p:sp>
        <p:nvSpPr>
          <p:cNvPr id="1833" name="Google Shape;1833;p196"/>
          <p:cNvSpPr txBox="1"/>
          <p:nvPr>
            <p:ph idx="2" type="subTitle"/>
          </p:nvPr>
        </p:nvSpPr>
        <p:spPr>
          <a:xfrm>
            <a:off x="4696900" y="1204725"/>
            <a:ext cx="4638300" cy="328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100" u="sng">
                <a:latin typeface="Overpass"/>
                <a:ea typeface="Overpass"/>
                <a:cs typeface="Overpass"/>
                <a:sym typeface="Overpass"/>
              </a:rPr>
              <a:t>Batched action</a:t>
            </a:r>
            <a:endParaRPr sz="1100" u="sng">
              <a:latin typeface="Overpass"/>
              <a:ea typeface="Overpass"/>
              <a:cs typeface="Overpass"/>
              <a:sym typeface="Overpass"/>
            </a:endParaRPr>
          </a:p>
        </p:txBody>
      </p:sp>
      <p:pic>
        <p:nvPicPr>
          <p:cNvPr id="1834" name="Google Shape;1834;p196"/>
          <p:cNvPicPr preferRelativeResize="0"/>
          <p:nvPr/>
        </p:nvPicPr>
        <p:blipFill>
          <a:blip r:embed="rId3">
            <a:alphaModFix/>
          </a:blip>
          <a:stretch>
            <a:fillRect/>
          </a:stretch>
        </p:blipFill>
        <p:spPr>
          <a:xfrm>
            <a:off x="5943800" y="1574102"/>
            <a:ext cx="2449300" cy="305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Effect filter="fade" transition="in">
                                      <p:cBhvr>
                                        <p:cTn dur="1000"/>
                                        <p:tgtEl>
                                          <p:spTgt spid="1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Effect filter="fade" transition="in">
                                      <p:cBhvr>
                                        <p:cTn dur="1000"/>
                                        <p:tgtEl>
                                          <p:spTgt spid="1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Effect filter="fade" transition="in">
                                      <p:cBhvr>
                                        <p:cTn dur="1000"/>
                                        <p:tgtEl>
                                          <p:spTgt spid="18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0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1000"/>
                                        <p:tgtEl>
                                          <p:spTgt spid="1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97"/>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gRPC</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40" name="Google Shape;1840;p1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841" name="Google Shape;1841;p197"/>
          <p:cNvSpPr txBox="1"/>
          <p:nvPr>
            <p:ph idx="4294967295" type="body"/>
          </p:nvPr>
        </p:nvSpPr>
        <p:spPr>
          <a:xfrm>
            <a:off x="826700" y="1625925"/>
            <a:ext cx="35850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Definitions all over! </a:t>
            </a:r>
            <a:br>
              <a:rPr lang="en"/>
            </a:br>
            <a:r>
              <a:rPr lang="en"/>
              <a:t>	Solves RPC biggest con</a:t>
            </a:r>
            <a:endParaRPr/>
          </a:p>
        </p:txBody>
      </p:sp>
      <p:pic>
        <p:nvPicPr>
          <p:cNvPr id="1842" name="Google Shape;1842;p197"/>
          <p:cNvPicPr preferRelativeResize="0"/>
          <p:nvPr/>
        </p:nvPicPr>
        <p:blipFill>
          <a:blip r:embed="rId3">
            <a:alphaModFix/>
          </a:blip>
          <a:stretch>
            <a:fillRect/>
          </a:stretch>
        </p:blipFill>
        <p:spPr>
          <a:xfrm>
            <a:off x="5436825" y="230982"/>
            <a:ext cx="3584999" cy="1457968"/>
          </a:xfrm>
          <a:prstGeom prst="rect">
            <a:avLst/>
          </a:prstGeom>
          <a:noFill/>
          <a:ln>
            <a:noFill/>
          </a:ln>
        </p:spPr>
      </p:pic>
      <p:pic>
        <p:nvPicPr>
          <p:cNvPr id="1843" name="Google Shape;1843;p197"/>
          <p:cNvPicPr preferRelativeResize="0"/>
          <p:nvPr/>
        </p:nvPicPr>
        <p:blipFill>
          <a:blip r:embed="rId4">
            <a:alphaModFix/>
          </a:blip>
          <a:stretch>
            <a:fillRect/>
          </a:stretch>
        </p:blipFill>
        <p:spPr>
          <a:xfrm>
            <a:off x="5583066" y="2328096"/>
            <a:ext cx="2960409" cy="2157050"/>
          </a:xfrm>
          <a:prstGeom prst="rect">
            <a:avLst/>
          </a:prstGeom>
          <a:noFill/>
          <a:ln>
            <a:noFill/>
          </a:ln>
        </p:spPr>
      </p:pic>
      <p:pic>
        <p:nvPicPr>
          <p:cNvPr id="1844" name="Google Shape;1844;p197"/>
          <p:cNvPicPr preferRelativeResize="0"/>
          <p:nvPr/>
        </p:nvPicPr>
        <p:blipFill>
          <a:blip r:embed="rId5">
            <a:alphaModFix/>
          </a:blip>
          <a:stretch>
            <a:fillRect/>
          </a:stretch>
        </p:blipFill>
        <p:spPr>
          <a:xfrm>
            <a:off x="5052225" y="2312684"/>
            <a:ext cx="3693275" cy="2187875"/>
          </a:xfrm>
          <a:prstGeom prst="rect">
            <a:avLst/>
          </a:prstGeom>
          <a:noFill/>
          <a:ln>
            <a:noFill/>
          </a:ln>
        </p:spPr>
      </p:pic>
      <p:sp>
        <p:nvSpPr>
          <p:cNvPr id="1845" name="Google Shape;1845;p197"/>
          <p:cNvSpPr txBox="1"/>
          <p:nvPr>
            <p:ph idx="4294967295" type="body"/>
          </p:nvPr>
        </p:nvSpPr>
        <p:spPr>
          <a:xfrm>
            <a:off x="826700" y="2211325"/>
            <a:ext cx="3585000" cy="26448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3Scale 2.8+ Supports gRPC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Scalable, Fast, Works across multiple languages and platforms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u="sng">
                <a:solidFill>
                  <a:schemeClr val="hlink"/>
                </a:solidFill>
                <a:hlinkClick r:id="rId6"/>
              </a:rPr>
              <a:t>https://grpc.io/docs/what-is-grpc/</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1">
                                            <p:txEl>
                                              <p:pRg end="0" st="0"/>
                                            </p:txEl>
                                          </p:spTgt>
                                        </p:tgtEl>
                                        <p:attrNameLst>
                                          <p:attrName>style.visibility</p:attrName>
                                        </p:attrNameLst>
                                      </p:cBhvr>
                                      <p:to>
                                        <p:strVal val="visible"/>
                                      </p:to>
                                    </p:set>
                                    <p:animEffect filter="fade" transition="in">
                                      <p:cBhvr>
                                        <p:cTn dur="1000"/>
                                        <p:tgtEl>
                                          <p:spTgt spid="18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000"/>
                                        <p:tgtEl>
                                          <p:spTgt spid="1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par>
                                <p:cTn fill="hold" nodeType="withEffect" presetClass="exit" presetID="10" presetSubtype="0">
                                  <p:stCondLst>
                                    <p:cond delay="0"/>
                                  </p:stCondLst>
                                  <p:childTnLst>
                                    <p:animEffect filter="fade" transition="out">
                                      <p:cBhvr>
                                        <p:cTn dur="1000"/>
                                        <p:tgtEl>
                                          <p:spTgt spid="1844"/>
                                        </p:tgtEl>
                                      </p:cBhvr>
                                    </p:animEffect>
                                    <p:set>
                                      <p:cBhvr>
                                        <p:cTn dur="1" fill="hold">
                                          <p:stCondLst>
                                            <p:cond delay="1000"/>
                                          </p:stCondLst>
                                        </p:cTn>
                                        <p:tgtEl>
                                          <p:spTgt spid="18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0" st="0"/>
                                            </p:txEl>
                                          </p:spTgt>
                                        </p:tgtEl>
                                        <p:attrNameLst>
                                          <p:attrName>style.visibility</p:attrName>
                                        </p:attrNameLst>
                                      </p:cBhvr>
                                      <p:to>
                                        <p:strVal val="visible"/>
                                      </p:to>
                                    </p:set>
                                    <p:animEffect filter="fade" transition="in">
                                      <p:cBhvr>
                                        <p:cTn dur="1000"/>
                                        <p:tgtEl>
                                          <p:spTgt spid="18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1" st="1"/>
                                            </p:txEl>
                                          </p:spTgt>
                                        </p:tgtEl>
                                        <p:attrNameLst>
                                          <p:attrName>style.visibility</p:attrName>
                                        </p:attrNameLst>
                                      </p:cBhvr>
                                      <p:to>
                                        <p:strVal val="visible"/>
                                      </p:to>
                                    </p:set>
                                    <p:animEffect filter="fade" transition="in">
                                      <p:cBhvr>
                                        <p:cTn dur="1000"/>
                                        <p:tgtEl>
                                          <p:spTgt spid="18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2" st="2"/>
                                            </p:txEl>
                                          </p:spTgt>
                                        </p:tgtEl>
                                        <p:attrNameLst>
                                          <p:attrName>style.visibility</p:attrName>
                                        </p:attrNameLst>
                                      </p:cBhvr>
                                      <p:to>
                                        <p:strVal val="visible"/>
                                      </p:to>
                                    </p:set>
                                    <p:animEffect filter="fade" transition="in">
                                      <p:cBhvr>
                                        <p:cTn dur="1000"/>
                                        <p:tgtEl>
                                          <p:spTgt spid="18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3" st="3"/>
                                            </p:txEl>
                                          </p:spTgt>
                                        </p:tgtEl>
                                        <p:attrNameLst>
                                          <p:attrName>style.visibility</p:attrName>
                                        </p:attrNameLst>
                                      </p:cBhvr>
                                      <p:to>
                                        <p:strVal val="visible"/>
                                      </p:to>
                                    </p:set>
                                    <p:animEffect filter="fade" transition="in">
                                      <p:cBhvr>
                                        <p:cTn dur="1000"/>
                                        <p:tgtEl>
                                          <p:spTgt spid="18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4" st="4"/>
                                            </p:txEl>
                                          </p:spTgt>
                                        </p:tgtEl>
                                        <p:attrNameLst>
                                          <p:attrName>style.visibility</p:attrName>
                                        </p:attrNameLst>
                                      </p:cBhvr>
                                      <p:to>
                                        <p:strVal val="visible"/>
                                      </p:to>
                                    </p:set>
                                    <p:animEffect filter="fade" transition="in">
                                      <p:cBhvr>
                                        <p:cTn dur="1000"/>
                                        <p:tgtEl>
                                          <p:spTgt spid="18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5">
                                            <p:txEl>
                                              <p:pRg end="5" st="5"/>
                                            </p:txEl>
                                          </p:spTgt>
                                        </p:tgtEl>
                                        <p:attrNameLst>
                                          <p:attrName>style.visibility</p:attrName>
                                        </p:attrNameLst>
                                      </p:cBhvr>
                                      <p:to>
                                        <p:strVal val="visible"/>
                                      </p:to>
                                    </p:set>
                                    <p:animEffect filter="fade" transition="in">
                                      <p:cBhvr>
                                        <p:cTn dur="1000"/>
                                        <p:tgtEl>
                                          <p:spTgt spid="184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9" name="Shape 1849"/>
        <p:cNvGrpSpPr/>
        <p:nvPr/>
      </p:nvGrpSpPr>
      <p:grpSpPr>
        <a:xfrm>
          <a:off x="0" y="0"/>
          <a:ext cx="0" cy="0"/>
          <a:chOff x="0" y="0"/>
          <a:chExt cx="0" cy="0"/>
        </a:xfrm>
      </p:grpSpPr>
      <p:sp>
        <p:nvSpPr>
          <p:cNvPr id="1850" name="Google Shape;1850;p198"/>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dk1"/>
                </a:solidFill>
                <a:latin typeface="Proxima Nova"/>
                <a:ea typeface="Proxima Nova"/>
                <a:cs typeface="Proxima Nova"/>
                <a:sym typeface="Proxima Nova"/>
              </a:rPr>
              <a:t>GraphQL</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51" name="Google Shape;1851;p1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852" name="Google Shape;1852;p198"/>
          <p:cNvSpPr txBox="1"/>
          <p:nvPr>
            <p:ph idx="4294967295" type="body"/>
          </p:nvPr>
        </p:nvSpPr>
        <p:spPr>
          <a:xfrm>
            <a:off x="857250" y="1829525"/>
            <a:ext cx="6759600" cy="20751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SzPts val="1200"/>
              <a:buChar char="▸"/>
            </a:pPr>
            <a:r>
              <a:rPr lang="en">
                <a:solidFill>
                  <a:schemeClr val="dk1"/>
                </a:solidFill>
              </a:rPr>
              <a:t>The best explanation is an example - </a:t>
            </a:r>
            <a:r>
              <a:rPr lang="en" sz="1100" u="sng">
                <a:solidFill>
                  <a:schemeClr val="accent1"/>
                </a:solidFill>
                <a:latin typeface="Arial"/>
                <a:ea typeface="Arial"/>
                <a:cs typeface="Arial"/>
                <a:sym typeface="Arial"/>
                <a:hlinkClick r:id="rId3">
                  <a:extLst>
                    <a:ext uri="{A12FA001-AC4F-418D-AE19-62706E023703}">
                      <ahyp:hlinkClr val="tx"/>
                    </a:ext>
                  </a:extLst>
                </a:hlinkClick>
              </a:rPr>
              <a:t>https://graphql.org/</a:t>
            </a:r>
            <a:r>
              <a:rPr lang="en">
                <a:solidFill>
                  <a:schemeClr val="dk1"/>
                </a:solidFill>
              </a:rPr>
              <a:t> </a:t>
            </a:r>
            <a:endParaRPr>
              <a:solidFill>
                <a:schemeClr val="dk1"/>
              </a:solidFill>
            </a:endParaRPr>
          </a:p>
          <a:p>
            <a:pPr indent="-304800" lvl="0" marL="457200" rtl="0" algn="l">
              <a:lnSpc>
                <a:spcPct val="150000"/>
              </a:lnSpc>
              <a:spcBef>
                <a:spcPts val="0"/>
              </a:spcBef>
              <a:spcAft>
                <a:spcPts val="0"/>
              </a:spcAft>
              <a:buSzPts val="1200"/>
              <a:buChar char="▸"/>
            </a:pPr>
            <a:r>
              <a:rPr lang="en"/>
              <a:t>One - to - Many API Query tool</a:t>
            </a:r>
            <a:endParaRPr/>
          </a:p>
          <a:p>
            <a:pPr indent="-304800" lvl="0" marL="457200" rtl="0" algn="l">
              <a:lnSpc>
                <a:spcPct val="150000"/>
              </a:lnSpc>
              <a:spcBef>
                <a:spcPts val="0"/>
              </a:spcBef>
              <a:spcAft>
                <a:spcPts val="0"/>
              </a:spcAft>
              <a:buSzPts val="1200"/>
              <a:buChar char="▸"/>
            </a:pPr>
            <a:r>
              <a:rPr lang="en"/>
              <a:t>Graphql vs. REST - </a:t>
            </a:r>
            <a:r>
              <a:rPr lang="en" sz="1100" u="sng">
                <a:solidFill>
                  <a:schemeClr val="hlink"/>
                </a:solidFill>
                <a:latin typeface="Arial"/>
                <a:ea typeface="Arial"/>
                <a:cs typeface="Arial"/>
                <a:sym typeface="Arial"/>
                <a:hlinkClick r:id="rId4"/>
              </a:rPr>
              <a:t>Medium Blog</a:t>
            </a:r>
            <a:endParaRPr b="1"/>
          </a:p>
          <a:p>
            <a:pPr indent="-304800" lvl="0" marL="457200" rtl="0" algn="l">
              <a:lnSpc>
                <a:spcPct val="150000"/>
              </a:lnSpc>
              <a:spcBef>
                <a:spcPts val="0"/>
              </a:spcBef>
              <a:spcAft>
                <a:spcPts val="0"/>
              </a:spcAft>
              <a:buSzPts val="1200"/>
              <a:buChar char="▸"/>
            </a:pPr>
            <a:r>
              <a:rPr b="1" lang="en"/>
              <a:t>Currently not supported by 3Scale (Future Feature)</a:t>
            </a:r>
            <a:endParaRPr/>
          </a:p>
        </p:txBody>
      </p:sp>
      <p:pic>
        <p:nvPicPr>
          <p:cNvPr id="1853" name="Google Shape;1853;p198"/>
          <p:cNvPicPr preferRelativeResize="0"/>
          <p:nvPr/>
        </p:nvPicPr>
        <p:blipFill>
          <a:blip r:embed="rId5">
            <a:alphaModFix/>
          </a:blip>
          <a:stretch>
            <a:fillRect/>
          </a:stretch>
        </p:blipFill>
        <p:spPr>
          <a:xfrm>
            <a:off x="6503575" y="2164450"/>
            <a:ext cx="1252900" cy="125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0" st="0"/>
                                            </p:txEl>
                                          </p:spTgt>
                                        </p:tgtEl>
                                        <p:attrNameLst>
                                          <p:attrName>style.visibility</p:attrName>
                                        </p:attrNameLst>
                                      </p:cBhvr>
                                      <p:to>
                                        <p:strVal val="visible"/>
                                      </p:to>
                                    </p:set>
                                    <p:animEffect filter="fade" transition="in">
                                      <p:cBhvr>
                                        <p:cTn dur="1000"/>
                                        <p:tgtEl>
                                          <p:spTgt spid="18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1" st="1"/>
                                            </p:txEl>
                                          </p:spTgt>
                                        </p:tgtEl>
                                        <p:attrNameLst>
                                          <p:attrName>style.visibility</p:attrName>
                                        </p:attrNameLst>
                                      </p:cBhvr>
                                      <p:to>
                                        <p:strVal val="visible"/>
                                      </p:to>
                                    </p:set>
                                    <p:animEffect filter="fade" transition="in">
                                      <p:cBhvr>
                                        <p:cTn dur="1000"/>
                                        <p:tgtEl>
                                          <p:spTgt spid="18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2" st="2"/>
                                            </p:txEl>
                                          </p:spTgt>
                                        </p:tgtEl>
                                        <p:attrNameLst>
                                          <p:attrName>style.visibility</p:attrName>
                                        </p:attrNameLst>
                                      </p:cBhvr>
                                      <p:to>
                                        <p:strVal val="visible"/>
                                      </p:to>
                                    </p:set>
                                    <p:animEffect filter="fade" transition="in">
                                      <p:cBhvr>
                                        <p:cTn dur="1000"/>
                                        <p:tgtEl>
                                          <p:spTgt spid="18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2">
                                            <p:txEl>
                                              <p:pRg end="3" st="3"/>
                                            </p:txEl>
                                          </p:spTgt>
                                        </p:tgtEl>
                                        <p:attrNameLst>
                                          <p:attrName>style.visibility</p:attrName>
                                        </p:attrNameLst>
                                      </p:cBhvr>
                                      <p:to>
                                        <p:strVal val="visible"/>
                                      </p:to>
                                    </p:set>
                                    <p:animEffect filter="fade" transition="in">
                                      <p:cBhvr>
                                        <p:cTn dur="1000"/>
                                        <p:tgtEl>
                                          <p:spTgt spid="18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199"/>
          <p:cNvSpPr txBox="1"/>
          <p:nvPr>
            <p:ph type="title"/>
          </p:nvPr>
        </p:nvSpPr>
        <p:spPr>
          <a:xfrm>
            <a:off x="5041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Get Your Hands Dirty</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859" name="Google Shape;1859;p1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860" name="Google Shape;1860;p199"/>
          <p:cNvSpPr txBox="1"/>
          <p:nvPr>
            <p:ph idx="4294967295" type="body"/>
          </p:nvPr>
        </p:nvSpPr>
        <p:spPr>
          <a:xfrm>
            <a:off x="2202650" y="1891950"/>
            <a:ext cx="4533000" cy="1359600"/>
          </a:xfrm>
          <a:prstGeom prst="rect">
            <a:avLst/>
          </a:prstGeom>
        </p:spPr>
        <p:txBody>
          <a:bodyPr anchorCtr="0" anchor="t" bIns="0" lIns="0" spcFirstLastPara="1" rIns="0" wrap="square" tIns="0">
            <a:noAutofit/>
          </a:bodyPr>
          <a:lstStyle/>
          <a:p>
            <a:pPr indent="0" lvl="0" marL="457200" rtl="0" algn="ctr">
              <a:lnSpc>
                <a:spcPct val="150000"/>
              </a:lnSpc>
              <a:spcBef>
                <a:spcPts val="0"/>
              </a:spcBef>
              <a:spcAft>
                <a:spcPts val="0"/>
              </a:spcAft>
              <a:buNone/>
            </a:pPr>
            <a:r>
              <a:rPr lang="en">
                <a:solidFill>
                  <a:schemeClr val="dk1"/>
                </a:solidFill>
              </a:rPr>
              <a:t>Requirements:</a:t>
            </a:r>
            <a:endParaRPr>
              <a:solidFill>
                <a:schemeClr val="dk1"/>
              </a:solidFill>
            </a:endParaRPr>
          </a:p>
          <a:p>
            <a:pPr indent="0" lvl="0" marL="914400" rtl="0" algn="ctr">
              <a:lnSpc>
                <a:spcPct val="150000"/>
              </a:lnSpc>
              <a:spcBef>
                <a:spcPts val="0"/>
              </a:spcBef>
              <a:spcAft>
                <a:spcPts val="0"/>
              </a:spcAft>
              <a:buNone/>
            </a:pPr>
            <a:r>
              <a:rPr lang="en">
                <a:solidFill>
                  <a:schemeClr val="dk1"/>
                </a:solidFill>
              </a:rPr>
              <a:t>OCP client (oc), python, jq</a:t>
            </a:r>
            <a:endParaRPr>
              <a:solidFill>
                <a:schemeClr val="dk1"/>
              </a:solidFill>
            </a:endParaRPr>
          </a:p>
          <a:p>
            <a:pPr indent="0" lvl="0" marL="914400" rtl="0" algn="ctr">
              <a:lnSpc>
                <a:spcPct val="150000"/>
              </a:lnSpc>
              <a:spcBef>
                <a:spcPts val="0"/>
              </a:spcBef>
              <a:spcAft>
                <a:spcPts val="0"/>
              </a:spcAft>
              <a:buNone/>
            </a:pPr>
            <a:r>
              <a:rPr lang="en">
                <a:solidFill>
                  <a:schemeClr val="dk1"/>
                </a:solidFill>
              </a:rPr>
              <a:t>Optionally use an IDE (such as VS Code) to view files</a:t>
            </a:r>
            <a:endParaRPr>
              <a:solidFill>
                <a:schemeClr val="dk1"/>
              </a:solidFill>
            </a:endParaRPr>
          </a:p>
          <a:p>
            <a:pPr indent="0" lvl="0" marL="457200" rtl="0" algn="ctr">
              <a:lnSpc>
                <a:spcPct val="150000"/>
              </a:lnSpc>
              <a:spcBef>
                <a:spcPts val="0"/>
              </a:spcBef>
              <a:spcAft>
                <a:spcPts val="0"/>
              </a:spcAft>
              <a:buNone/>
            </a:pPr>
            <a:r>
              <a:rPr lang="en" sz="1400" u="sng">
                <a:solidFill>
                  <a:schemeClr val="hlink"/>
                </a:solidFill>
                <a:latin typeface="Arial"/>
                <a:ea typeface="Arial"/>
                <a:cs typeface="Arial"/>
                <a:sym typeface="Arial"/>
                <a:hlinkClick r:id="rId3"/>
              </a:rPr>
              <a:t>Exercise 1</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73"/>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p>
            <a:pPr indent="0" lvl="0" marL="0" marR="0" rtl="0" algn="l">
              <a:lnSpc>
                <a:spcPct val="108000"/>
              </a:lnSpc>
              <a:spcBef>
                <a:spcPts val="0"/>
              </a:spcBef>
              <a:spcAft>
                <a:spcPts val="0"/>
              </a:spcAft>
              <a:buClr>
                <a:srgbClr val="000000"/>
              </a:buClr>
              <a:buSzPts val="2600"/>
              <a:buFont typeface="Arial"/>
              <a:buNone/>
            </a:pPr>
            <a:r>
              <a:rPr lang="en"/>
              <a:t>BACKGROUND</a:t>
            </a:r>
            <a:endParaRPr/>
          </a:p>
        </p:txBody>
      </p:sp>
      <p:sp>
        <p:nvSpPr>
          <p:cNvPr id="1629" name="Google Shape;1629;p1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00"/>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p>
            <a:pPr indent="0" lvl="0" marL="0" marR="0" rtl="0" algn="l">
              <a:lnSpc>
                <a:spcPct val="108000"/>
              </a:lnSpc>
              <a:spcBef>
                <a:spcPts val="0"/>
              </a:spcBef>
              <a:spcAft>
                <a:spcPts val="0"/>
              </a:spcAft>
              <a:buClr>
                <a:srgbClr val="000000"/>
              </a:buClr>
              <a:buSzPts val="2600"/>
              <a:buFont typeface="Arial"/>
              <a:buNone/>
            </a:pPr>
            <a:r>
              <a:rPr lang="en"/>
              <a:t>RED HAT AGILE INTEGRATION</a:t>
            </a:r>
            <a:endParaRPr/>
          </a:p>
          <a:p>
            <a:pPr indent="0" lvl="0" marL="0" rtl="0" algn="l">
              <a:lnSpc>
                <a:spcPct val="108000"/>
              </a:lnSpc>
              <a:spcBef>
                <a:spcPts val="0"/>
              </a:spcBef>
              <a:spcAft>
                <a:spcPts val="0"/>
              </a:spcAft>
              <a:buSzPts val="2600"/>
              <a:buNone/>
            </a:pPr>
            <a:r>
              <a:t/>
            </a:r>
            <a:endParaRPr/>
          </a:p>
        </p:txBody>
      </p:sp>
      <p:sp>
        <p:nvSpPr>
          <p:cNvPr id="1866" name="Google Shape;1866;p2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201"/>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700"/>
              <a:t>FULL API LIFECYCLE MANAGEMENT</a:t>
            </a:r>
            <a:endParaRPr sz="2700"/>
          </a:p>
          <a:p>
            <a:pPr indent="0" lvl="0" marL="0" rtl="0" algn="ctr">
              <a:lnSpc>
                <a:spcPct val="130000"/>
              </a:lnSpc>
              <a:spcBef>
                <a:spcPts val="0"/>
              </a:spcBef>
              <a:spcAft>
                <a:spcPts val="0"/>
              </a:spcAft>
              <a:buSzPts val="2600"/>
              <a:buNone/>
            </a:pPr>
            <a:r>
              <a:t/>
            </a:r>
            <a:endParaRPr sz="2700"/>
          </a:p>
        </p:txBody>
      </p:sp>
      <p:sp>
        <p:nvSpPr>
          <p:cNvPr id="1872" name="Google Shape;1872;p2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1873" name="Google Shape;1873;p201"/>
          <p:cNvGrpSpPr/>
          <p:nvPr/>
        </p:nvGrpSpPr>
        <p:grpSpPr>
          <a:xfrm>
            <a:off x="2476488" y="1655175"/>
            <a:ext cx="2558700" cy="2527800"/>
            <a:chOff x="2420975" y="1655175"/>
            <a:chExt cx="2558700" cy="2527800"/>
          </a:xfrm>
        </p:grpSpPr>
        <p:sp>
          <p:nvSpPr>
            <p:cNvPr id="1874" name="Google Shape;1874;p201"/>
            <p:cNvSpPr/>
            <p:nvPr/>
          </p:nvSpPr>
          <p:spPr>
            <a:xfrm>
              <a:off x="2420975" y="1655175"/>
              <a:ext cx="2558700" cy="25278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01"/>
            <p:cNvSpPr/>
            <p:nvPr/>
          </p:nvSpPr>
          <p:spPr>
            <a:xfrm>
              <a:off x="2953900" y="2181730"/>
              <a:ext cx="1492800" cy="14745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201"/>
          <p:cNvGrpSpPr/>
          <p:nvPr/>
        </p:nvGrpSpPr>
        <p:grpSpPr>
          <a:xfrm>
            <a:off x="4532417" y="1864650"/>
            <a:ext cx="2135100" cy="2108700"/>
            <a:chOff x="4476905" y="1864650"/>
            <a:chExt cx="2135100" cy="2108700"/>
          </a:xfrm>
        </p:grpSpPr>
        <p:sp>
          <p:nvSpPr>
            <p:cNvPr id="1877" name="Google Shape;1877;p201"/>
            <p:cNvSpPr/>
            <p:nvPr/>
          </p:nvSpPr>
          <p:spPr>
            <a:xfrm>
              <a:off x="4476905" y="1864650"/>
              <a:ext cx="2135100" cy="21087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01"/>
            <p:cNvSpPr/>
            <p:nvPr/>
          </p:nvSpPr>
          <p:spPr>
            <a:xfrm>
              <a:off x="4979675" y="2361151"/>
              <a:ext cx="1129500" cy="11157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201"/>
          <p:cNvGrpSpPr/>
          <p:nvPr/>
        </p:nvGrpSpPr>
        <p:grpSpPr>
          <a:xfrm>
            <a:off x="4117008" y="3377043"/>
            <a:ext cx="1056913" cy="1126257"/>
            <a:chOff x="4117008" y="3377043"/>
            <a:chExt cx="1056913" cy="1126257"/>
          </a:xfrm>
        </p:grpSpPr>
        <p:sp>
          <p:nvSpPr>
            <p:cNvPr id="1880" name="Google Shape;1880;p201"/>
            <p:cNvSpPr/>
            <p:nvPr/>
          </p:nvSpPr>
          <p:spPr>
            <a:xfrm rot="8521661">
              <a:off x="4188875" y="3478378"/>
              <a:ext cx="464666" cy="393729"/>
            </a:xfrm>
            <a:prstGeom prst="rightArrow">
              <a:avLst>
                <a:gd fmla="val 50000" name="adj1"/>
                <a:gd fmla="val 50000" name="adj2"/>
              </a:avLst>
            </a:prstGeom>
            <a:solidFill>
              <a:srgbClr val="FFE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1" name="Google Shape;1881;p201"/>
            <p:cNvCxnSpPr/>
            <p:nvPr/>
          </p:nvCxnSpPr>
          <p:spPr>
            <a:xfrm>
              <a:off x="4558388" y="3760000"/>
              <a:ext cx="0" cy="646200"/>
            </a:xfrm>
            <a:prstGeom prst="straightConnector1">
              <a:avLst/>
            </a:prstGeom>
            <a:noFill/>
            <a:ln cap="flat" cmpd="sng" w="9525">
              <a:solidFill>
                <a:schemeClr val="dk2"/>
              </a:solidFill>
              <a:prstDash val="solid"/>
              <a:round/>
              <a:headEnd len="med" w="med" type="none"/>
              <a:tailEnd len="med" w="med" type="none"/>
            </a:ln>
          </p:spPr>
        </p:cxnSp>
        <p:sp>
          <p:nvSpPr>
            <p:cNvPr id="1882" name="Google Shape;1882;p201"/>
            <p:cNvSpPr txBox="1"/>
            <p:nvPr/>
          </p:nvSpPr>
          <p:spPr>
            <a:xfrm>
              <a:off x="4487821" y="4164900"/>
              <a:ext cx="686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2. Design</a:t>
              </a:r>
              <a:endParaRPr b="1" sz="1000">
                <a:latin typeface="Calibri"/>
                <a:ea typeface="Calibri"/>
                <a:cs typeface="Calibri"/>
                <a:sym typeface="Calibri"/>
              </a:endParaRPr>
            </a:p>
          </p:txBody>
        </p:sp>
      </p:grpSp>
      <p:grpSp>
        <p:nvGrpSpPr>
          <p:cNvPr id="1883" name="Google Shape;1883;p201"/>
          <p:cNvGrpSpPr/>
          <p:nvPr/>
        </p:nvGrpSpPr>
        <p:grpSpPr>
          <a:xfrm>
            <a:off x="3460291" y="3709667"/>
            <a:ext cx="869409" cy="793633"/>
            <a:chOff x="3460291" y="3709667"/>
            <a:chExt cx="869409" cy="793633"/>
          </a:xfrm>
        </p:grpSpPr>
        <p:sp>
          <p:nvSpPr>
            <p:cNvPr id="1884" name="Google Shape;1884;p201"/>
            <p:cNvSpPr/>
            <p:nvPr/>
          </p:nvSpPr>
          <p:spPr>
            <a:xfrm rot="10797781">
              <a:off x="3460291" y="3709817"/>
              <a:ext cx="464700" cy="393600"/>
            </a:xfrm>
            <a:prstGeom prst="rightArrow">
              <a:avLst>
                <a:gd fmla="val 50000" name="adj1"/>
                <a:gd fmla="val 50000" name="adj2"/>
              </a:avLst>
            </a:prstGeom>
            <a:solidFill>
              <a:srgbClr val="9D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5" name="Google Shape;1885;p201"/>
            <p:cNvCxnSpPr/>
            <p:nvPr/>
          </p:nvCxnSpPr>
          <p:spPr>
            <a:xfrm>
              <a:off x="3692650" y="4056525"/>
              <a:ext cx="0" cy="346500"/>
            </a:xfrm>
            <a:prstGeom prst="straightConnector1">
              <a:avLst/>
            </a:prstGeom>
            <a:noFill/>
            <a:ln cap="flat" cmpd="sng" w="9525">
              <a:solidFill>
                <a:schemeClr val="dk2"/>
              </a:solidFill>
              <a:prstDash val="solid"/>
              <a:round/>
              <a:headEnd len="med" w="med" type="none"/>
              <a:tailEnd len="med" w="med" type="none"/>
            </a:ln>
          </p:spPr>
        </p:cxnSp>
        <p:sp>
          <p:nvSpPr>
            <p:cNvPr id="1886" name="Google Shape;1886;p201"/>
            <p:cNvSpPr txBox="1"/>
            <p:nvPr/>
          </p:nvSpPr>
          <p:spPr>
            <a:xfrm>
              <a:off x="3643600" y="4164900"/>
              <a:ext cx="6861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3. Mock</a:t>
              </a:r>
              <a:endParaRPr b="1" sz="1000">
                <a:latin typeface="Calibri"/>
                <a:ea typeface="Calibri"/>
                <a:cs typeface="Calibri"/>
                <a:sym typeface="Calibri"/>
              </a:endParaRPr>
            </a:p>
          </p:txBody>
        </p:sp>
      </p:grpSp>
      <p:grpSp>
        <p:nvGrpSpPr>
          <p:cNvPr id="1887" name="Google Shape;1887;p201"/>
          <p:cNvGrpSpPr/>
          <p:nvPr/>
        </p:nvGrpSpPr>
        <p:grpSpPr>
          <a:xfrm>
            <a:off x="2742225" y="3338124"/>
            <a:ext cx="787800" cy="1165176"/>
            <a:chOff x="2742225" y="3338124"/>
            <a:chExt cx="787800" cy="1165176"/>
          </a:xfrm>
        </p:grpSpPr>
        <p:sp>
          <p:nvSpPr>
            <p:cNvPr id="1888" name="Google Shape;1888;p201"/>
            <p:cNvSpPr/>
            <p:nvPr/>
          </p:nvSpPr>
          <p:spPr>
            <a:xfrm rot="-8967678">
              <a:off x="2810052" y="3428848"/>
              <a:ext cx="464654" cy="393651"/>
            </a:xfrm>
            <a:prstGeom prst="rightArrow">
              <a:avLst>
                <a:gd fmla="val 50000" name="adj1"/>
                <a:gd fmla="val 50000" name="adj2"/>
              </a:avLst>
            </a:prstGeom>
            <a:solidFill>
              <a:srgbClr val="2B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9" name="Google Shape;1889;p201"/>
            <p:cNvCxnSpPr/>
            <p:nvPr/>
          </p:nvCxnSpPr>
          <p:spPr>
            <a:xfrm>
              <a:off x="2994200" y="3802450"/>
              <a:ext cx="0" cy="595800"/>
            </a:xfrm>
            <a:prstGeom prst="straightConnector1">
              <a:avLst/>
            </a:prstGeom>
            <a:noFill/>
            <a:ln cap="flat" cmpd="sng" w="9525">
              <a:solidFill>
                <a:schemeClr val="dk2"/>
              </a:solidFill>
              <a:prstDash val="solid"/>
              <a:round/>
              <a:headEnd len="med" w="med" type="none"/>
              <a:tailEnd len="med" w="med" type="none"/>
            </a:ln>
          </p:spPr>
        </p:cxnSp>
        <p:sp>
          <p:nvSpPr>
            <p:cNvPr id="1890" name="Google Shape;1890;p201"/>
            <p:cNvSpPr txBox="1"/>
            <p:nvPr/>
          </p:nvSpPr>
          <p:spPr>
            <a:xfrm>
              <a:off x="2742225" y="4164900"/>
              <a:ext cx="7878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4. Test</a:t>
              </a:r>
              <a:endParaRPr b="1" sz="1000">
                <a:latin typeface="Calibri"/>
                <a:ea typeface="Calibri"/>
                <a:cs typeface="Calibri"/>
                <a:sym typeface="Calibri"/>
              </a:endParaRPr>
            </a:p>
          </p:txBody>
        </p:sp>
      </p:grpSp>
      <p:grpSp>
        <p:nvGrpSpPr>
          <p:cNvPr id="1891" name="Google Shape;1891;p201"/>
          <p:cNvGrpSpPr/>
          <p:nvPr/>
        </p:nvGrpSpPr>
        <p:grpSpPr>
          <a:xfrm>
            <a:off x="1430300" y="2711450"/>
            <a:ext cx="1514841" cy="474158"/>
            <a:chOff x="1430300" y="2711450"/>
            <a:chExt cx="1514841" cy="474158"/>
          </a:xfrm>
        </p:grpSpPr>
        <p:sp>
          <p:nvSpPr>
            <p:cNvPr id="1892" name="Google Shape;1892;p201"/>
            <p:cNvSpPr/>
            <p:nvPr/>
          </p:nvSpPr>
          <p:spPr>
            <a:xfrm rot="-5402219">
              <a:off x="2515841" y="2756458"/>
              <a:ext cx="464700" cy="393600"/>
            </a:xfrm>
            <a:prstGeom prst="rightArrow">
              <a:avLst>
                <a:gd fmla="val 50000" name="adj1"/>
                <a:gd fmla="val 50000" name="adj2"/>
              </a:avLst>
            </a:prstGeom>
            <a:solidFill>
              <a:srgbClr val="00F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3" name="Google Shape;1893;p201"/>
            <p:cNvCxnSpPr/>
            <p:nvPr/>
          </p:nvCxnSpPr>
          <p:spPr>
            <a:xfrm rot="10800000">
              <a:off x="1524050" y="2976150"/>
              <a:ext cx="1070100" cy="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201"/>
            <p:cNvSpPr txBox="1"/>
            <p:nvPr/>
          </p:nvSpPr>
          <p:spPr>
            <a:xfrm>
              <a:off x="1430300" y="2711450"/>
              <a:ext cx="910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5. Implement</a:t>
              </a:r>
              <a:endParaRPr b="1" sz="1000">
                <a:latin typeface="Calibri"/>
                <a:ea typeface="Calibri"/>
                <a:cs typeface="Calibri"/>
                <a:sym typeface="Calibri"/>
              </a:endParaRPr>
            </a:p>
          </p:txBody>
        </p:sp>
      </p:grpSp>
      <p:grpSp>
        <p:nvGrpSpPr>
          <p:cNvPr id="1895" name="Google Shape;1895;p201"/>
          <p:cNvGrpSpPr/>
          <p:nvPr/>
        </p:nvGrpSpPr>
        <p:grpSpPr>
          <a:xfrm>
            <a:off x="1430300" y="1868488"/>
            <a:ext cx="1911175" cy="636673"/>
            <a:chOff x="1430300" y="1868488"/>
            <a:chExt cx="1911175" cy="636673"/>
          </a:xfrm>
        </p:grpSpPr>
        <p:sp>
          <p:nvSpPr>
            <p:cNvPr id="1896" name="Google Shape;1896;p201"/>
            <p:cNvSpPr/>
            <p:nvPr/>
          </p:nvSpPr>
          <p:spPr>
            <a:xfrm rot="-3063086">
              <a:off x="2809962" y="2003879"/>
              <a:ext cx="464826" cy="393564"/>
            </a:xfrm>
            <a:prstGeom prst="rightArrow">
              <a:avLst>
                <a:gd fmla="val 50000" name="adj1"/>
                <a:gd fmla="val 50000" name="adj2"/>
              </a:avLst>
            </a:prstGeom>
            <a:solidFill>
              <a:srgbClr val="00FF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7" name="Google Shape;1897;p201"/>
            <p:cNvCxnSpPr/>
            <p:nvPr/>
          </p:nvCxnSpPr>
          <p:spPr>
            <a:xfrm rot="10800000">
              <a:off x="1524175" y="2137950"/>
              <a:ext cx="1388100" cy="0"/>
            </a:xfrm>
            <a:prstGeom prst="straightConnector1">
              <a:avLst/>
            </a:prstGeom>
            <a:noFill/>
            <a:ln cap="flat" cmpd="sng" w="9525">
              <a:solidFill>
                <a:schemeClr val="dk2"/>
              </a:solidFill>
              <a:prstDash val="solid"/>
              <a:round/>
              <a:headEnd len="med" w="med" type="none"/>
              <a:tailEnd len="med" w="med" type="none"/>
            </a:ln>
          </p:spPr>
        </p:cxnSp>
        <p:sp>
          <p:nvSpPr>
            <p:cNvPr id="1898" name="Google Shape;1898;p201"/>
            <p:cNvSpPr txBox="1"/>
            <p:nvPr/>
          </p:nvSpPr>
          <p:spPr>
            <a:xfrm>
              <a:off x="1430300" y="1868488"/>
              <a:ext cx="10632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6. Deploy</a:t>
              </a:r>
              <a:endParaRPr b="1" sz="1000">
                <a:latin typeface="Calibri"/>
                <a:ea typeface="Calibri"/>
                <a:cs typeface="Calibri"/>
                <a:sym typeface="Calibri"/>
              </a:endParaRPr>
            </a:p>
          </p:txBody>
        </p:sp>
      </p:grpSp>
      <p:grpSp>
        <p:nvGrpSpPr>
          <p:cNvPr id="1899" name="Google Shape;1899;p201"/>
          <p:cNvGrpSpPr/>
          <p:nvPr/>
        </p:nvGrpSpPr>
        <p:grpSpPr>
          <a:xfrm>
            <a:off x="3114250" y="1081200"/>
            <a:ext cx="873891" cy="1046967"/>
            <a:chOff x="3114250" y="1081200"/>
            <a:chExt cx="873891" cy="1046967"/>
          </a:xfrm>
        </p:grpSpPr>
        <p:sp>
          <p:nvSpPr>
            <p:cNvPr id="1900" name="Google Shape;1900;p201"/>
            <p:cNvSpPr/>
            <p:nvPr/>
          </p:nvSpPr>
          <p:spPr>
            <a:xfrm rot="-2219">
              <a:off x="3523441" y="1734417"/>
              <a:ext cx="464700" cy="393600"/>
            </a:xfrm>
            <a:prstGeom prst="rightArrow">
              <a:avLst>
                <a:gd fmla="val 50000" name="adj1"/>
                <a:gd fmla="val 50000" name="adj2"/>
              </a:avLst>
            </a:prstGeom>
            <a:solidFill>
              <a:srgbClr val="00C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1" name="Google Shape;1901;p201"/>
            <p:cNvCxnSpPr/>
            <p:nvPr/>
          </p:nvCxnSpPr>
          <p:spPr>
            <a:xfrm>
              <a:off x="3756225" y="1209300"/>
              <a:ext cx="0" cy="595800"/>
            </a:xfrm>
            <a:prstGeom prst="straightConnector1">
              <a:avLst/>
            </a:prstGeom>
            <a:noFill/>
            <a:ln cap="flat" cmpd="sng" w="9525">
              <a:solidFill>
                <a:schemeClr val="dk2"/>
              </a:solidFill>
              <a:prstDash val="solid"/>
              <a:round/>
              <a:headEnd len="med" w="med" type="none"/>
              <a:tailEnd len="med" w="med" type="none"/>
            </a:ln>
          </p:spPr>
        </p:cxnSp>
        <p:sp>
          <p:nvSpPr>
            <p:cNvPr id="1902" name="Google Shape;1902;p201"/>
            <p:cNvSpPr txBox="1"/>
            <p:nvPr/>
          </p:nvSpPr>
          <p:spPr>
            <a:xfrm>
              <a:off x="3114250" y="1081200"/>
              <a:ext cx="686100" cy="3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Calibri"/>
                  <a:ea typeface="Calibri"/>
                  <a:cs typeface="Calibri"/>
                  <a:sym typeface="Calibri"/>
                </a:rPr>
                <a:t>7. Secure</a:t>
              </a:r>
              <a:endParaRPr b="1" sz="1000">
                <a:latin typeface="Calibri"/>
                <a:ea typeface="Calibri"/>
                <a:cs typeface="Calibri"/>
                <a:sym typeface="Calibri"/>
              </a:endParaRPr>
            </a:p>
          </p:txBody>
        </p:sp>
      </p:grpSp>
      <p:grpSp>
        <p:nvGrpSpPr>
          <p:cNvPr id="1903" name="Google Shape;1903;p201"/>
          <p:cNvGrpSpPr/>
          <p:nvPr/>
        </p:nvGrpSpPr>
        <p:grpSpPr>
          <a:xfrm>
            <a:off x="3800350" y="1081200"/>
            <a:ext cx="1018722" cy="1467156"/>
            <a:chOff x="3800350" y="1081200"/>
            <a:chExt cx="1018722" cy="1467156"/>
          </a:xfrm>
        </p:grpSpPr>
        <p:sp>
          <p:nvSpPr>
            <p:cNvPr id="1904" name="Google Shape;1904;p201"/>
            <p:cNvSpPr/>
            <p:nvPr/>
          </p:nvSpPr>
          <p:spPr>
            <a:xfrm rot="2698431">
              <a:off x="4283081" y="2048047"/>
              <a:ext cx="464781" cy="393717"/>
            </a:xfrm>
            <a:prstGeom prst="rightArrow">
              <a:avLst>
                <a:gd fmla="val 50000" name="adj1"/>
                <a:gd fmla="val 50000" name="adj2"/>
              </a:avLst>
            </a:prstGeom>
            <a:solidFill>
              <a:srgbClr val="004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5" name="Google Shape;1905;p201"/>
            <p:cNvCxnSpPr/>
            <p:nvPr/>
          </p:nvCxnSpPr>
          <p:spPr>
            <a:xfrm>
              <a:off x="4619500" y="1209300"/>
              <a:ext cx="0" cy="933900"/>
            </a:xfrm>
            <a:prstGeom prst="straightConnector1">
              <a:avLst/>
            </a:prstGeom>
            <a:noFill/>
            <a:ln cap="flat" cmpd="sng" w="9525">
              <a:solidFill>
                <a:schemeClr val="dk2"/>
              </a:solidFill>
              <a:prstDash val="solid"/>
              <a:round/>
              <a:headEnd len="med" w="med" type="none"/>
              <a:tailEnd len="med" w="med" type="none"/>
            </a:ln>
          </p:spPr>
        </p:cxnSp>
        <p:sp>
          <p:nvSpPr>
            <p:cNvPr id="1906" name="Google Shape;1906;p201"/>
            <p:cNvSpPr txBox="1"/>
            <p:nvPr/>
          </p:nvSpPr>
          <p:spPr>
            <a:xfrm>
              <a:off x="3800350" y="1081200"/>
              <a:ext cx="873900" cy="3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Calibri"/>
                  <a:ea typeface="Calibri"/>
                  <a:cs typeface="Calibri"/>
                  <a:sym typeface="Calibri"/>
                </a:rPr>
                <a:t>8. Manage</a:t>
              </a:r>
              <a:endParaRPr b="1" sz="1000">
                <a:latin typeface="Calibri"/>
                <a:ea typeface="Calibri"/>
                <a:cs typeface="Calibri"/>
                <a:sym typeface="Calibri"/>
              </a:endParaRPr>
            </a:p>
          </p:txBody>
        </p:sp>
      </p:grpSp>
      <p:grpSp>
        <p:nvGrpSpPr>
          <p:cNvPr id="1907" name="Google Shape;1907;p201"/>
          <p:cNvGrpSpPr/>
          <p:nvPr/>
        </p:nvGrpSpPr>
        <p:grpSpPr>
          <a:xfrm>
            <a:off x="4934848" y="3335116"/>
            <a:ext cx="1068302" cy="1168184"/>
            <a:chOff x="4934848" y="3335116"/>
            <a:chExt cx="1068302" cy="1168184"/>
          </a:xfrm>
        </p:grpSpPr>
        <p:sp>
          <p:nvSpPr>
            <p:cNvPr id="1908" name="Google Shape;1908;p201"/>
            <p:cNvSpPr/>
            <p:nvPr/>
          </p:nvSpPr>
          <p:spPr>
            <a:xfrm rot="1937723">
              <a:off x="5004037" y="3428869"/>
              <a:ext cx="464921" cy="393593"/>
            </a:xfrm>
            <a:prstGeom prst="rightArrow">
              <a:avLst>
                <a:gd fmla="val 50000" name="adj1"/>
                <a:gd fmla="val 50000" name="adj2"/>
              </a:avLst>
            </a:prstGeom>
            <a:solidFill>
              <a:srgbClr val="26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9" name="Google Shape;1909;p201"/>
            <p:cNvCxnSpPr/>
            <p:nvPr/>
          </p:nvCxnSpPr>
          <p:spPr>
            <a:xfrm>
              <a:off x="5308125" y="3829050"/>
              <a:ext cx="0" cy="576900"/>
            </a:xfrm>
            <a:prstGeom prst="straightConnector1">
              <a:avLst/>
            </a:prstGeom>
            <a:noFill/>
            <a:ln cap="flat" cmpd="sng" w="9525">
              <a:solidFill>
                <a:schemeClr val="dk2"/>
              </a:solidFill>
              <a:prstDash val="solid"/>
              <a:round/>
              <a:headEnd len="med" w="med" type="none"/>
              <a:tailEnd len="med" w="med" type="none"/>
            </a:ln>
          </p:spPr>
        </p:cxnSp>
        <p:sp>
          <p:nvSpPr>
            <p:cNvPr id="1910" name="Google Shape;1910;p201"/>
            <p:cNvSpPr txBox="1"/>
            <p:nvPr/>
          </p:nvSpPr>
          <p:spPr>
            <a:xfrm>
              <a:off x="5237550" y="4164900"/>
              <a:ext cx="7656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9. Discover</a:t>
              </a:r>
              <a:endParaRPr b="1" sz="1000">
                <a:latin typeface="Calibri"/>
                <a:ea typeface="Calibri"/>
                <a:cs typeface="Calibri"/>
                <a:sym typeface="Calibri"/>
              </a:endParaRPr>
            </a:p>
          </p:txBody>
        </p:sp>
      </p:grpSp>
      <p:grpSp>
        <p:nvGrpSpPr>
          <p:cNvPr id="1911" name="Google Shape;1911;p201"/>
          <p:cNvGrpSpPr/>
          <p:nvPr/>
        </p:nvGrpSpPr>
        <p:grpSpPr>
          <a:xfrm>
            <a:off x="5747560" y="3338132"/>
            <a:ext cx="1358890" cy="1165143"/>
            <a:chOff x="5747560" y="3338132"/>
            <a:chExt cx="1358890" cy="1165143"/>
          </a:xfrm>
        </p:grpSpPr>
        <p:sp>
          <p:nvSpPr>
            <p:cNvPr id="1912" name="Google Shape;1912;p201"/>
            <p:cNvSpPr/>
            <p:nvPr/>
          </p:nvSpPr>
          <p:spPr>
            <a:xfrm rot="-1434146">
              <a:off x="5807421" y="3415423"/>
              <a:ext cx="464978" cy="393518"/>
            </a:xfrm>
            <a:prstGeom prst="rightArrow">
              <a:avLst>
                <a:gd fmla="val 50000" name="adj1"/>
                <a:gd fmla="val 50000" name="adj2"/>
              </a:avLst>
            </a:prstGeom>
            <a:solidFill>
              <a:srgbClr val="9D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3" name="Google Shape;1913;p201"/>
            <p:cNvCxnSpPr/>
            <p:nvPr/>
          </p:nvCxnSpPr>
          <p:spPr>
            <a:xfrm>
              <a:off x="6113825" y="3748100"/>
              <a:ext cx="0" cy="657900"/>
            </a:xfrm>
            <a:prstGeom prst="straightConnector1">
              <a:avLst/>
            </a:prstGeom>
            <a:noFill/>
            <a:ln cap="flat" cmpd="sng" w="9525">
              <a:solidFill>
                <a:schemeClr val="dk2"/>
              </a:solidFill>
              <a:prstDash val="solid"/>
              <a:round/>
              <a:headEnd len="med" w="med" type="none"/>
              <a:tailEnd len="med" w="med" type="none"/>
            </a:ln>
          </p:spPr>
        </p:cxnSp>
        <p:sp>
          <p:nvSpPr>
            <p:cNvPr id="1914" name="Google Shape;1914;p201"/>
            <p:cNvSpPr txBox="1"/>
            <p:nvPr/>
          </p:nvSpPr>
          <p:spPr>
            <a:xfrm>
              <a:off x="6043250" y="4164875"/>
              <a:ext cx="10632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10. Develop</a:t>
              </a:r>
              <a:endParaRPr b="1" sz="1000">
                <a:latin typeface="Calibri"/>
                <a:ea typeface="Calibri"/>
                <a:cs typeface="Calibri"/>
                <a:sym typeface="Calibri"/>
              </a:endParaRPr>
            </a:p>
          </p:txBody>
        </p:sp>
      </p:grpSp>
      <p:grpSp>
        <p:nvGrpSpPr>
          <p:cNvPr id="1915" name="Google Shape;1915;p201"/>
          <p:cNvGrpSpPr/>
          <p:nvPr/>
        </p:nvGrpSpPr>
        <p:grpSpPr>
          <a:xfrm>
            <a:off x="6193593" y="2711438"/>
            <a:ext cx="1523132" cy="474170"/>
            <a:chOff x="6193593" y="2711438"/>
            <a:chExt cx="1523132" cy="474170"/>
          </a:xfrm>
        </p:grpSpPr>
        <p:sp>
          <p:nvSpPr>
            <p:cNvPr id="1916" name="Google Shape;1916;p201"/>
            <p:cNvSpPr/>
            <p:nvPr/>
          </p:nvSpPr>
          <p:spPr>
            <a:xfrm rot="-5400000">
              <a:off x="6158043" y="2756458"/>
              <a:ext cx="464700" cy="393600"/>
            </a:xfrm>
            <a:prstGeom prst="rightArrow">
              <a:avLst>
                <a:gd fmla="val 50000" name="adj1"/>
                <a:gd fmla="val 50000" name="adj2"/>
              </a:avLst>
            </a:prstGeom>
            <a:solidFill>
              <a:srgbClr val="FF00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7" name="Google Shape;1917;p201"/>
            <p:cNvCxnSpPr/>
            <p:nvPr/>
          </p:nvCxnSpPr>
          <p:spPr>
            <a:xfrm rot="10800000">
              <a:off x="6556775" y="2976150"/>
              <a:ext cx="1070100" cy="0"/>
            </a:xfrm>
            <a:prstGeom prst="straightConnector1">
              <a:avLst/>
            </a:prstGeom>
            <a:noFill/>
            <a:ln cap="flat" cmpd="sng" w="9525">
              <a:solidFill>
                <a:schemeClr val="dk2"/>
              </a:solidFill>
              <a:prstDash val="solid"/>
              <a:round/>
              <a:headEnd len="med" w="med" type="none"/>
              <a:tailEnd len="med" w="med" type="none"/>
            </a:ln>
          </p:spPr>
        </p:cxnSp>
        <p:sp>
          <p:nvSpPr>
            <p:cNvPr id="1918" name="Google Shape;1918;p201"/>
            <p:cNvSpPr txBox="1"/>
            <p:nvPr/>
          </p:nvSpPr>
          <p:spPr>
            <a:xfrm>
              <a:off x="6653525" y="2711438"/>
              <a:ext cx="1063200" cy="3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Calibri"/>
                  <a:ea typeface="Calibri"/>
                  <a:cs typeface="Calibri"/>
                  <a:sym typeface="Calibri"/>
                </a:rPr>
                <a:t>11. Consume</a:t>
              </a:r>
              <a:endParaRPr b="1" sz="1000">
                <a:latin typeface="Calibri"/>
                <a:ea typeface="Calibri"/>
                <a:cs typeface="Calibri"/>
                <a:sym typeface="Calibri"/>
              </a:endParaRPr>
            </a:p>
          </p:txBody>
        </p:sp>
      </p:grpSp>
      <p:grpSp>
        <p:nvGrpSpPr>
          <p:cNvPr id="1919" name="Google Shape;1919;p201"/>
          <p:cNvGrpSpPr/>
          <p:nvPr/>
        </p:nvGrpSpPr>
        <p:grpSpPr>
          <a:xfrm>
            <a:off x="5738273" y="1868488"/>
            <a:ext cx="1972677" cy="666953"/>
            <a:chOff x="5738273" y="1868488"/>
            <a:chExt cx="1972677" cy="666953"/>
          </a:xfrm>
        </p:grpSpPr>
        <p:sp>
          <p:nvSpPr>
            <p:cNvPr id="1920" name="Google Shape;1920;p201"/>
            <p:cNvSpPr/>
            <p:nvPr/>
          </p:nvSpPr>
          <p:spPr>
            <a:xfrm rot="-8862277">
              <a:off x="5807462" y="2048094"/>
              <a:ext cx="464921" cy="393593"/>
            </a:xfrm>
            <a:prstGeom prst="rightArrow">
              <a:avLst>
                <a:gd fmla="val 50000" name="adj1"/>
                <a:gd fmla="val 50000" name="adj2"/>
              </a:avLst>
            </a:prstGeom>
            <a:solidFill>
              <a:srgbClr val="FF00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1" name="Google Shape;1921;p201"/>
            <p:cNvCxnSpPr/>
            <p:nvPr/>
          </p:nvCxnSpPr>
          <p:spPr>
            <a:xfrm rot="10800000">
              <a:off x="6131600" y="2133200"/>
              <a:ext cx="1489500" cy="0"/>
            </a:xfrm>
            <a:prstGeom prst="straightConnector1">
              <a:avLst/>
            </a:prstGeom>
            <a:noFill/>
            <a:ln cap="flat" cmpd="sng" w="9525">
              <a:solidFill>
                <a:schemeClr val="dk2"/>
              </a:solidFill>
              <a:prstDash val="solid"/>
              <a:round/>
              <a:headEnd len="med" w="med" type="none"/>
              <a:tailEnd len="med" w="med" type="none"/>
            </a:ln>
          </p:spPr>
        </p:cxnSp>
        <p:sp>
          <p:nvSpPr>
            <p:cNvPr id="1922" name="Google Shape;1922;p201"/>
            <p:cNvSpPr txBox="1"/>
            <p:nvPr/>
          </p:nvSpPr>
          <p:spPr>
            <a:xfrm>
              <a:off x="6647750" y="1868488"/>
              <a:ext cx="1063200" cy="33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000">
                  <a:latin typeface="Calibri"/>
                  <a:ea typeface="Calibri"/>
                  <a:cs typeface="Calibri"/>
                  <a:sym typeface="Calibri"/>
                </a:rPr>
                <a:t>12. Monitor</a:t>
              </a:r>
              <a:endParaRPr b="1" sz="1000">
                <a:latin typeface="Calibri"/>
                <a:ea typeface="Calibri"/>
                <a:cs typeface="Calibri"/>
                <a:sym typeface="Calibri"/>
              </a:endParaRPr>
            </a:p>
          </p:txBody>
        </p:sp>
      </p:grpSp>
      <p:grpSp>
        <p:nvGrpSpPr>
          <p:cNvPr id="1923" name="Google Shape;1923;p201"/>
          <p:cNvGrpSpPr/>
          <p:nvPr/>
        </p:nvGrpSpPr>
        <p:grpSpPr>
          <a:xfrm>
            <a:off x="4944148" y="1081200"/>
            <a:ext cx="1187527" cy="1392020"/>
            <a:chOff x="4944148" y="1081200"/>
            <a:chExt cx="1187527" cy="1392020"/>
          </a:xfrm>
        </p:grpSpPr>
        <p:sp>
          <p:nvSpPr>
            <p:cNvPr id="1924" name="Google Shape;1924;p201"/>
            <p:cNvSpPr/>
            <p:nvPr/>
          </p:nvSpPr>
          <p:spPr>
            <a:xfrm rot="9365854">
              <a:off x="5004009" y="2002411"/>
              <a:ext cx="464978" cy="393518"/>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5" name="Google Shape;1925;p201"/>
            <p:cNvCxnSpPr/>
            <p:nvPr/>
          </p:nvCxnSpPr>
          <p:spPr>
            <a:xfrm>
              <a:off x="5177850" y="1209300"/>
              <a:ext cx="0" cy="845700"/>
            </a:xfrm>
            <a:prstGeom prst="straightConnector1">
              <a:avLst/>
            </a:prstGeom>
            <a:noFill/>
            <a:ln cap="flat" cmpd="sng" w="9525">
              <a:solidFill>
                <a:schemeClr val="dk2"/>
              </a:solidFill>
              <a:prstDash val="solid"/>
              <a:round/>
              <a:headEnd len="med" w="med" type="none"/>
              <a:tailEnd len="med" w="med" type="none"/>
            </a:ln>
          </p:spPr>
        </p:cxnSp>
        <p:sp>
          <p:nvSpPr>
            <p:cNvPr id="1926" name="Google Shape;1926;p201"/>
            <p:cNvSpPr txBox="1"/>
            <p:nvPr/>
          </p:nvSpPr>
          <p:spPr>
            <a:xfrm>
              <a:off x="5122475" y="1081200"/>
              <a:ext cx="10092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13. Monetize</a:t>
              </a:r>
              <a:endParaRPr b="1" sz="1000">
                <a:latin typeface="Calibri"/>
                <a:ea typeface="Calibri"/>
                <a:cs typeface="Calibri"/>
                <a:sym typeface="Calibri"/>
              </a:endParaRPr>
            </a:p>
          </p:txBody>
        </p:sp>
      </p:grpSp>
      <p:grpSp>
        <p:nvGrpSpPr>
          <p:cNvPr id="1927" name="Google Shape;1927;p201"/>
          <p:cNvGrpSpPr/>
          <p:nvPr/>
        </p:nvGrpSpPr>
        <p:grpSpPr>
          <a:xfrm>
            <a:off x="3523450" y="2720908"/>
            <a:ext cx="1445775" cy="464700"/>
            <a:chOff x="3523450" y="2720908"/>
            <a:chExt cx="1445775" cy="464700"/>
          </a:xfrm>
        </p:grpSpPr>
        <p:sp>
          <p:nvSpPr>
            <p:cNvPr id="1928" name="Google Shape;1928;p201"/>
            <p:cNvSpPr/>
            <p:nvPr/>
          </p:nvSpPr>
          <p:spPr>
            <a:xfrm rot="5400000">
              <a:off x="4540075" y="2756458"/>
              <a:ext cx="464700" cy="393600"/>
            </a:xfrm>
            <a:prstGeom prst="rightArrow">
              <a:avLst>
                <a:gd fmla="val 50000" name="adj1"/>
                <a:gd fmla="val 50000" name="adj2"/>
              </a:avLst>
            </a:prstGeom>
            <a:solidFill>
              <a:srgbClr val="FF7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9" name="Google Shape;1929;p201"/>
            <p:cNvCxnSpPr/>
            <p:nvPr/>
          </p:nvCxnSpPr>
          <p:spPr>
            <a:xfrm>
              <a:off x="3615025" y="3117575"/>
              <a:ext cx="960600" cy="0"/>
            </a:xfrm>
            <a:prstGeom prst="straightConnector1">
              <a:avLst/>
            </a:prstGeom>
            <a:noFill/>
            <a:ln cap="flat" cmpd="sng" w="9525">
              <a:solidFill>
                <a:schemeClr val="dk2"/>
              </a:solidFill>
              <a:prstDash val="solid"/>
              <a:round/>
              <a:headEnd len="med" w="med" type="none"/>
              <a:tailEnd len="med" w="med" type="none"/>
            </a:ln>
          </p:spPr>
        </p:cxnSp>
        <p:sp>
          <p:nvSpPr>
            <p:cNvPr id="1930" name="Google Shape;1930;p201"/>
            <p:cNvSpPr txBox="1"/>
            <p:nvPr/>
          </p:nvSpPr>
          <p:spPr>
            <a:xfrm>
              <a:off x="3523450" y="2847200"/>
              <a:ext cx="7509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Calibri"/>
                  <a:ea typeface="Calibri"/>
                  <a:cs typeface="Calibri"/>
                  <a:sym typeface="Calibri"/>
                </a:rPr>
                <a:t>1. Strategy</a:t>
              </a:r>
              <a:endParaRPr b="1" sz="10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1000"/>
                                        <p:tgtEl>
                                          <p:spTgt spid="1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1000"/>
                                        <p:tgtEl>
                                          <p:spTgt spid="1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1000"/>
                                        <p:tgtEl>
                                          <p:spTgt spid="1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9"/>
                                        </p:tgtEl>
                                        <p:attrNameLst>
                                          <p:attrName>style.visibility</p:attrName>
                                        </p:attrNameLst>
                                      </p:cBhvr>
                                      <p:to>
                                        <p:strVal val="visible"/>
                                      </p:to>
                                    </p:set>
                                    <p:animEffect filter="fade" transition="in">
                                      <p:cBhvr>
                                        <p:cTn dur="1000"/>
                                        <p:tgtEl>
                                          <p:spTgt spid="1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02"/>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API LIFECYCLE AND </a:t>
            </a:r>
            <a:r>
              <a:rPr lang="en" sz="2700"/>
              <a:t>STACK</a:t>
            </a:r>
            <a:r>
              <a:rPr lang="en" sz="2700"/>
              <a:t> - OCP 4.x</a:t>
            </a:r>
            <a:endParaRPr sz="2700"/>
          </a:p>
          <a:p>
            <a:pPr indent="0" lvl="0" marL="0" rtl="0" algn="ctr">
              <a:lnSpc>
                <a:spcPct val="130000"/>
              </a:lnSpc>
              <a:spcBef>
                <a:spcPts val="0"/>
              </a:spcBef>
              <a:spcAft>
                <a:spcPts val="0"/>
              </a:spcAft>
              <a:buSzPts val="2600"/>
              <a:buNone/>
            </a:pPr>
            <a:r>
              <a:t/>
            </a:r>
            <a:endParaRPr sz="2700"/>
          </a:p>
        </p:txBody>
      </p:sp>
      <p:sp>
        <p:nvSpPr>
          <p:cNvPr id="1936" name="Google Shape;1936;p2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937" name="Google Shape;1937;p202"/>
          <p:cNvPicPr preferRelativeResize="0"/>
          <p:nvPr/>
        </p:nvPicPr>
        <p:blipFill>
          <a:blip r:embed="rId3">
            <a:alphaModFix/>
          </a:blip>
          <a:stretch>
            <a:fillRect/>
          </a:stretch>
        </p:blipFill>
        <p:spPr>
          <a:xfrm>
            <a:off x="1323015" y="1199700"/>
            <a:ext cx="6497977" cy="3035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203"/>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sz="2700"/>
              <a:t>Most Common Implementation for API GW</a:t>
            </a:r>
            <a:endParaRPr sz="2700"/>
          </a:p>
        </p:txBody>
      </p:sp>
      <p:grpSp>
        <p:nvGrpSpPr>
          <p:cNvPr id="1943" name="Google Shape;1943;p203"/>
          <p:cNvGrpSpPr/>
          <p:nvPr/>
        </p:nvGrpSpPr>
        <p:grpSpPr>
          <a:xfrm>
            <a:off x="1393961" y="1658546"/>
            <a:ext cx="2133060" cy="2588915"/>
            <a:chOff x="643600" y="2496425"/>
            <a:chExt cx="1987200" cy="2603494"/>
          </a:xfrm>
        </p:grpSpPr>
        <p:sp>
          <p:nvSpPr>
            <p:cNvPr id="1944" name="Google Shape;1944;p203"/>
            <p:cNvSpPr/>
            <p:nvPr/>
          </p:nvSpPr>
          <p:spPr>
            <a:xfrm>
              <a:off x="643600" y="3516519"/>
              <a:ext cx="1987200" cy="1583400"/>
            </a:xfrm>
            <a:prstGeom prst="rect">
              <a:avLst/>
            </a:prstGeom>
            <a:solidFill>
              <a:schemeClr val="accent6"/>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5" name="Google Shape;1945;p203"/>
            <p:cNvSpPr/>
            <p:nvPr/>
          </p:nvSpPr>
          <p:spPr>
            <a:xfrm>
              <a:off x="643600" y="2496425"/>
              <a:ext cx="1987200" cy="10200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6" name="Google Shape;1946;p203"/>
            <p:cNvSpPr/>
            <p:nvPr/>
          </p:nvSpPr>
          <p:spPr>
            <a:xfrm>
              <a:off x="1009322" y="3290652"/>
              <a:ext cx="1210800" cy="40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Overpass"/>
                  <a:ea typeface="Overpass"/>
                  <a:cs typeface="Overpass"/>
                  <a:sym typeface="Overpass"/>
                </a:rPr>
                <a:t>Gateway</a:t>
              </a:r>
              <a:endParaRPr b="0" i="0" sz="1400" u="none" cap="none" strike="noStrike">
                <a:solidFill>
                  <a:srgbClr val="000000"/>
                </a:solidFill>
                <a:latin typeface="Overpass"/>
                <a:ea typeface="Overpass"/>
                <a:cs typeface="Overpass"/>
                <a:sym typeface="Overpass"/>
              </a:endParaRPr>
            </a:p>
          </p:txBody>
        </p:sp>
        <p:sp>
          <p:nvSpPr>
            <p:cNvPr id="1947" name="Google Shape;1947;p203"/>
            <p:cNvSpPr/>
            <p:nvPr/>
          </p:nvSpPr>
          <p:spPr>
            <a:xfrm>
              <a:off x="787653" y="4434119"/>
              <a:ext cx="743700" cy="4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Overpass"/>
                  <a:ea typeface="Overpass"/>
                  <a:cs typeface="Overpass"/>
                  <a:sym typeface="Overpass"/>
                </a:rPr>
                <a:t>API</a:t>
              </a:r>
              <a:endParaRPr b="0" i="0" sz="1400" u="none" cap="none" strike="noStrike">
                <a:solidFill>
                  <a:srgbClr val="000000"/>
                </a:solidFill>
                <a:latin typeface="Overpass"/>
                <a:ea typeface="Overpass"/>
                <a:cs typeface="Overpass"/>
                <a:sym typeface="Overpass"/>
              </a:endParaRPr>
            </a:p>
          </p:txBody>
        </p:sp>
        <p:cxnSp>
          <p:nvCxnSpPr>
            <p:cNvPr id="1948" name="Google Shape;1948;p203"/>
            <p:cNvCxnSpPr>
              <a:stCxn id="1946" idx="2"/>
              <a:endCxn id="1947" idx="0"/>
            </p:cNvCxnSpPr>
            <p:nvPr/>
          </p:nvCxnSpPr>
          <p:spPr>
            <a:xfrm flipH="1">
              <a:off x="1159622" y="3693552"/>
              <a:ext cx="455100" cy="740700"/>
            </a:xfrm>
            <a:prstGeom prst="straightConnector1">
              <a:avLst/>
            </a:prstGeom>
            <a:noFill/>
            <a:ln cap="flat" cmpd="sng" w="28575">
              <a:solidFill>
                <a:schemeClr val="dk2"/>
              </a:solidFill>
              <a:prstDash val="solid"/>
              <a:round/>
              <a:headEnd len="sm" w="sm" type="none"/>
              <a:tailEnd len="med" w="med" type="triangle"/>
            </a:ln>
          </p:spPr>
        </p:cxnSp>
        <p:sp>
          <p:nvSpPr>
            <p:cNvPr id="1949" name="Google Shape;1949;p203"/>
            <p:cNvSpPr/>
            <p:nvPr/>
          </p:nvSpPr>
          <p:spPr>
            <a:xfrm>
              <a:off x="1711545" y="4434119"/>
              <a:ext cx="743700" cy="4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Overpass"/>
                  <a:ea typeface="Overpass"/>
                  <a:cs typeface="Overpass"/>
                  <a:sym typeface="Overpass"/>
                </a:rPr>
                <a:t>API</a:t>
              </a:r>
              <a:endParaRPr b="0" i="0" sz="1400" u="none" cap="none" strike="noStrike">
                <a:solidFill>
                  <a:srgbClr val="000000"/>
                </a:solidFill>
                <a:latin typeface="Overpass"/>
                <a:ea typeface="Overpass"/>
                <a:cs typeface="Overpass"/>
                <a:sym typeface="Overpass"/>
              </a:endParaRPr>
            </a:p>
          </p:txBody>
        </p:sp>
        <p:cxnSp>
          <p:nvCxnSpPr>
            <p:cNvPr id="1950" name="Google Shape;1950;p203"/>
            <p:cNvCxnSpPr>
              <a:stCxn id="1946" idx="2"/>
              <a:endCxn id="1949" idx="0"/>
            </p:cNvCxnSpPr>
            <p:nvPr/>
          </p:nvCxnSpPr>
          <p:spPr>
            <a:xfrm>
              <a:off x="1614722" y="3693552"/>
              <a:ext cx="468600" cy="740700"/>
            </a:xfrm>
            <a:prstGeom prst="straightConnector1">
              <a:avLst/>
            </a:prstGeom>
            <a:noFill/>
            <a:ln cap="flat" cmpd="sng" w="28575">
              <a:solidFill>
                <a:schemeClr val="dk2"/>
              </a:solidFill>
              <a:prstDash val="solid"/>
              <a:round/>
              <a:headEnd len="sm" w="sm" type="none"/>
              <a:tailEnd len="med" w="med" type="triangle"/>
            </a:ln>
          </p:spPr>
        </p:cxnSp>
        <p:sp>
          <p:nvSpPr>
            <p:cNvPr id="1951" name="Google Shape;1951;p203"/>
            <p:cNvSpPr/>
            <p:nvPr/>
          </p:nvSpPr>
          <p:spPr>
            <a:xfrm>
              <a:off x="1178525" y="2668947"/>
              <a:ext cx="873300" cy="36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Overpass"/>
                  <a:ea typeface="Overpass"/>
                  <a:cs typeface="Overpass"/>
                  <a:sym typeface="Overpass"/>
                </a:rPr>
                <a:t>Client</a:t>
              </a:r>
              <a:endParaRPr b="0" i="0" sz="1400" u="none" cap="none" strike="noStrike">
                <a:solidFill>
                  <a:srgbClr val="000000"/>
                </a:solidFill>
                <a:latin typeface="Overpass"/>
                <a:ea typeface="Overpass"/>
                <a:cs typeface="Overpass"/>
                <a:sym typeface="Overpass"/>
              </a:endParaRPr>
            </a:p>
          </p:txBody>
        </p:sp>
        <p:cxnSp>
          <p:nvCxnSpPr>
            <p:cNvPr id="1952" name="Google Shape;1952;p203"/>
            <p:cNvCxnSpPr>
              <a:stCxn id="1951" idx="2"/>
              <a:endCxn id="1946" idx="0"/>
            </p:cNvCxnSpPr>
            <p:nvPr/>
          </p:nvCxnSpPr>
          <p:spPr>
            <a:xfrm flipH="1">
              <a:off x="1614575" y="3037647"/>
              <a:ext cx="600" cy="252900"/>
            </a:xfrm>
            <a:prstGeom prst="straightConnector1">
              <a:avLst/>
            </a:prstGeom>
            <a:noFill/>
            <a:ln cap="flat" cmpd="sng" w="28575">
              <a:solidFill>
                <a:schemeClr val="dk2"/>
              </a:solidFill>
              <a:prstDash val="solid"/>
              <a:round/>
              <a:headEnd len="sm" w="sm" type="none"/>
              <a:tailEnd len="med" w="med" type="triangle"/>
            </a:ln>
          </p:spPr>
        </p:cxnSp>
      </p:grpSp>
      <p:sp>
        <p:nvSpPr>
          <p:cNvPr id="1953" name="Google Shape;1953;p203"/>
          <p:cNvSpPr txBox="1"/>
          <p:nvPr/>
        </p:nvSpPr>
        <p:spPr>
          <a:xfrm>
            <a:off x="3747581" y="2350706"/>
            <a:ext cx="4360200" cy="1187700"/>
          </a:xfrm>
          <a:prstGeom prst="rect">
            <a:avLst/>
          </a:prstGeom>
          <a:noFill/>
          <a:ln>
            <a:noFill/>
          </a:ln>
        </p:spPr>
        <p:txBody>
          <a:bodyPr anchorCtr="0" anchor="t" bIns="0" lIns="0" spcFirstLastPara="1" rIns="0" wrap="square" tIns="0">
            <a:noAutofit/>
          </a:bodyPr>
          <a:lstStyle/>
          <a:p>
            <a:pPr indent="-254000" lvl="0" marL="342900" marR="0" rtl="0" algn="l">
              <a:lnSpc>
                <a:spcPct val="150000"/>
              </a:lnSpc>
              <a:spcBef>
                <a:spcPts val="0"/>
              </a:spcBef>
              <a:spcAft>
                <a:spcPts val="0"/>
              </a:spcAft>
              <a:buClr>
                <a:srgbClr val="000000"/>
              </a:buClr>
              <a:buSzPts val="1400"/>
              <a:buFont typeface="Red Hat Text"/>
              <a:buChar char="●"/>
            </a:pPr>
            <a:r>
              <a:rPr b="0" i="0" lang="en" sz="1400" u="none" cap="none" strike="noStrike">
                <a:solidFill>
                  <a:srgbClr val="000000"/>
                </a:solidFill>
                <a:latin typeface="Red Hat Text"/>
                <a:ea typeface="Red Hat Text"/>
                <a:cs typeface="Red Hat Text"/>
                <a:sym typeface="Red Hat Text"/>
              </a:rPr>
              <a:t>APIs as a digital access point for your business</a:t>
            </a:r>
            <a:endParaRPr b="0" i="0" sz="1400" u="none" cap="none" strike="noStrike">
              <a:solidFill>
                <a:srgbClr val="000000"/>
              </a:solidFill>
              <a:latin typeface="Red Hat Text"/>
              <a:ea typeface="Red Hat Text"/>
              <a:cs typeface="Red Hat Text"/>
              <a:sym typeface="Red Hat Text"/>
            </a:endParaRPr>
          </a:p>
          <a:p>
            <a:pPr indent="-254000" lvl="0" marL="342900" marR="0" rtl="0" algn="l">
              <a:lnSpc>
                <a:spcPct val="150000"/>
              </a:lnSpc>
              <a:spcBef>
                <a:spcPts val="0"/>
              </a:spcBef>
              <a:spcAft>
                <a:spcPts val="0"/>
              </a:spcAft>
              <a:buClr>
                <a:srgbClr val="000000"/>
              </a:buClr>
              <a:buSzPts val="1400"/>
              <a:buFont typeface="Red Hat Text"/>
              <a:buChar char="●"/>
            </a:pPr>
            <a:r>
              <a:rPr b="0" i="0" lang="en" sz="1400" u="none" cap="none" strike="noStrike">
                <a:solidFill>
                  <a:srgbClr val="000000"/>
                </a:solidFill>
                <a:latin typeface="Red Hat Text"/>
                <a:ea typeface="Red Hat Text"/>
                <a:cs typeface="Red Hat Text"/>
                <a:sym typeface="Red Hat Text"/>
              </a:rPr>
              <a:t>“North-South” service architecture pattern</a:t>
            </a:r>
            <a:endParaRPr b="0" i="0" sz="1400" u="none" cap="none" strike="noStrike">
              <a:solidFill>
                <a:srgbClr val="000000"/>
              </a:solidFill>
              <a:latin typeface="Red Hat Text"/>
              <a:ea typeface="Red Hat Text"/>
              <a:cs typeface="Red Hat Text"/>
              <a:sym typeface="Red Hat Text"/>
            </a:endParaRPr>
          </a:p>
          <a:p>
            <a:pPr indent="-254000" lvl="0" marL="342900" marR="0" rtl="0" algn="l">
              <a:lnSpc>
                <a:spcPct val="150000"/>
              </a:lnSpc>
              <a:spcBef>
                <a:spcPts val="0"/>
              </a:spcBef>
              <a:spcAft>
                <a:spcPts val="0"/>
              </a:spcAft>
              <a:buClr>
                <a:srgbClr val="000000"/>
              </a:buClr>
              <a:buSzPts val="1400"/>
              <a:buFont typeface="Red Hat Text"/>
              <a:buChar char="●"/>
            </a:pPr>
            <a:r>
              <a:rPr b="0" i="0" lang="en" sz="1400" u="none" cap="none" strike="noStrike">
                <a:solidFill>
                  <a:srgbClr val="000000"/>
                </a:solidFill>
                <a:latin typeface="Red Hat Text"/>
                <a:ea typeface="Red Hat Text"/>
                <a:cs typeface="Red Hat Text"/>
                <a:sym typeface="Red Hat Text"/>
              </a:rPr>
              <a:t>Requires traditional API management capabilities</a:t>
            </a:r>
            <a:endParaRPr/>
          </a:p>
          <a:p>
            <a:pPr indent="-254000" lvl="0" marL="342900" marR="0" rtl="0" algn="l">
              <a:lnSpc>
                <a:spcPct val="150000"/>
              </a:lnSpc>
              <a:spcBef>
                <a:spcPts val="0"/>
              </a:spcBef>
              <a:spcAft>
                <a:spcPts val="0"/>
              </a:spcAft>
              <a:buClr>
                <a:srgbClr val="000000"/>
              </a:buClr>
              <a:buSzPts val="1400"/>
              <a:buFont typeface="Red Hat Text"/>
              <a:buChar char="●"/>
            </a:pPr>
            <a:r>
              <a:rPr b="0" i="0" lang="en" sz="1400" u="none" cap="none" strike="noStrike">
                <a:solidFill>
                  <a:srgbClr val="000000"/>
                </a:solidFill>
                <a:latin typeface="Red Hat Text"/>
                <a:ea typeface="Red Hat Text"/>
                <a:cs typeface="Red Hat Text"/>
                <a:sym typeface="Red Hat Text"/>
              </a:rPr>
              <a:t>APIs As A Product</a:t>
            </a:r>
            <a:endParaRPr b="0" i="0" sz="1400" u="none" cap="none" strike="noStrike">
              <a:solidFill>
                <a:srgbClr val="000000"/>
              </a:solidFill>
              <a:latin typeface="Red Hat Text"/>
              <a:ea typeface="Red Hat Text"/>
              <a:cs typeface="Red Hat Text"/>
              <a:sym typeface="Red Hat Text"/>
            </a:endParaRPr>
          </a:p>
        </p:txBody>
      </p:sp>
      <p:sp>
        <p:nvSpPr>
          <p:cNvPr id="1954" name="Google Shape;1954;p203"/>
          <p:cNvSpPr txBox="1"/>
          <p:nvPr/>
        </p:nvSpPr>
        <p:spPr>
          <a:xfrm>
            <a:off x="4554356" y="1702725"/>
            <a:ext cx="2341200" cy="4941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t/>
            </a:r>
            <a:endParaRPr b="1" i="0" sz="2300" u="none" cap="none" strike="noStrike">
              <a:solidFill>
                <a:srgbClr val="000000"/>
              </a:solidFill>
              <a:latin typeface="Red Hat Text"/>
              <a:ea typeface="Red Hat Text"/>
              <a:cs typeface="Red Hat Text"/>
              <a:sym typeface="Red Hat Text"/>
            </a:endParaRPr>
          </a:p>
        </p:txBody>
      </p:sp>
      <p:sp>
        <p:nvSpPr>
          <p:cNvPr id="1955" name="Google Shape;1955;p2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xEl>
                                              <p:pRg end="0" st="0"/>
                                            </p:txEl>
                                          </p:spTgt>
                                        </p:tgtEl>
                                        <p:attrNameLst>
                                          <p:attrName>style.visibility</p:attrName>
                                        </p:attrNameLst>
                                      </p:cBhvr>
                                      <p:to>
                                        <p:strVal val="visible"/>
                                      </p:to>
                                    </p:set>
                                    <p:animEffect filter="fade" transition="in">
                                      <p:cBhvr>
                                        <p:cTn dur="1000"/>
                                        <p:tgtEl>
                                          <p:spTgt spid="19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xEl>
                                              <p:pRg end="1" st="1"/>
                                            </p:txEl>
                                          </p:spTgt>
                                        </p:tgtEl>
                                        <p:attrNameLst>
                                          <p:attrName>style.visibility</p:attrName>
                                        </p:attrNameLst>
                                      </p:cBhvr>
                                      <p:to>
                                        <p:strVal val="visible"/>
                                      </p:to>
                                    </p:set>
                                    <p:animEffect filter="fade" transition="in">
                                      <p:cBhvr>
                                        <p:cTn dur="1000"/>
                                        <p:tgtEl>
                                          <p:spTgt spid="19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xEl>
                                              <p:pRg end="2" st="2"/>
                                            </p:txEl>
                                          </p:spTgt>
                                        </p:tgtEl>
                                        <p:attrNameLst>
                                          <p:attrName>style.visibility</p:attrName>
                                        </p:attrNameLst>
                                      </p:cBhvr>
                                      <p:to>
                                        <p:strVal val="visible"/>
                                      </p:to>
                                    </p:set>
                                    <p:animEffect filter="fade" transition="in">
                                      <p:cBhvr>
                                        <p:cTn dur="1000"/>
                                        <p:tgtEl>
                                          <p:spTgt spid="19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3">
                                            <p:txEl>
                                              <p:pRg end="3" st="3"/>
                                            </p:txEl>
                                          </p:spTgt>
                                        </p:tgtEl>
                                        <p:attrNameLst>
                                          <p:attrName>style.visibility</p:attrName>
                                        </p:attrNameLst>
                                      </p:cBhvr>
                                      <p:to>
                                        <p:strVal val="visible"/>
                                      </p:to>
                                    </p:set>
                                    <p:animEffect filter="fade" transition="in">
                                      <p:cBhvr>
                                        <p:cTn dur="1000"/>
                                        <p:tgtEl>
                                          <p:spTgt spid="19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04"/>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p>
            <a:pPr indent="0" lvl="0" marL="0" marR="0" rtl="0" algn="ctr">
              <a:lnSpc>
                <a:spcPct val="108000"/>
              </a:lnSpc>
              <a:spcBef>
                <a:spcPts val="0"/>
              </a:spcBef>
              <a:spcAft>
                <a:spcPts val="0"/>
              </a:spcAft>
              <a:buClr>
                <a:srgbClr val="000000"/>
              </a:buClr>
              <a:buSzPts val="2600"/>
              <a:buFont typeface="Arial"/>
              <a:buNone/>
            </a:pPr>
            <a:r>
              <a:rPr lang="en"/>
              <a:t>Red Hat 3Scale Overview </a:t>
            </a:r>
            <a:br>
              <a:rPr lang="en"/>
            </a:br>
            <a:r>
              <a:rPr lang="en"/>
              <a:t>&amp; </a:t>
            </a:r>
            <a:br>
              <a:rPr lang="en"/>
            </a:br>
            <a:r>
              <a:rPr lang="en"/>
              <a:t>Basic Architecture </a:t>
            </a:r>
            <a:endParaRPr/>
          </a:p>
          <a:p>
            <a:pPr indent="0" lvl="0" marL="0" rtl="0" algn="ctr">
              <a:lnSpc>
                <a:spcPct val="108000"/>
              </a:lnSpc>
              <a:spcBef>
                <a:spcPts val="0"/>
              </a:spcBef>
              <a:spcAft>
                <a:spcPts val="0"/>
              </a:spcAft>
              <a:buSzPts val="2600"/>
              <a:buNone/>
            </a:pPr>
            <a:r>
              <a:t/>
            </a:r>
            <a:endParaRPr/>
          </a:p>
        </p:txBody>
      </p:sp>
      <p:sp>
        <p:nvSpPr>
          <p:cNvPr id="1961" name="Google Shape;1961;p2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205"/>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RED HAT 3SCALE API MANAGEMENT</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967" name="Google Shape;1967;p2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968" name="Google Shape;1968;p205"/>
          <p:cNvSpPr txBox="1"/>
          <p:nvPr>
            <p:ph idx="4294967295" type="body"/>
          </p:nvPr>
        </p:nvSpPr>
        <p:spPr>
          <a:xfrm>
            <a:off x="826700" y="1397325"/>
            <a:ext cx="4671600" cy="26448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Font typeface="Arial"/>
              <a:buNone/>
            </a:pPr>
            <a:r>
              <a:rPr lang="en" sz="1800">
                <a:solidFill>
                  <a:srgbClr val="636363"/>
                </a:solidFill>
              </a:rPr>
              <a:t>100% Open Source</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Modular 	</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No single point of failure</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Quick time-to-value</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Highly scalable </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Support Multi Tenancy</a:t>
            </a:r>
            <a:endParaRPr sz="1800">
              <a:solidFill>
                <a:srgbClr val="636363"/>
              </a:solidFill>
            </a:endParaRPr>
          </a:p>
          <a:p>
            <a:pPr indent="0" lvl="0" marL="0" marR="0" rtl="0" algn="l">
              <a:lnSpc>
                <a:spcPct val="150000"/>
              </a:lnSpc>
              <a:spcBef>
                <a:spcPts val="800"/>
              </a:spcBef>
              <a:spcAft>
                <a:spcPts val="0"/>
              </a:spcAft>
              <a:buClr>
                <a:srgbClr val="636363"/>
              </a:buClr>
              <a:buFont typeface="Arial"/>
              <a:buNone/>
            </a:pPr>
            <a:r>
              <a:rPr lang="en" sz="1800">
                <a:solidFill>
                  <a:srgbClr val="636363"/>
                </a:solidFill>
              </a:rPr>
              <a:t>Support Remote-Implementation Options</a:t>
            </a:r>
            <a:endParaRPr sz="1800">
              <a:solidFill>
                <a:srgbClr val="636363"/>
              </a:solidFill>
            </a:endParaRPr>
          </a:p>
        </p:txBody>
      </p:sp>
      <p:pic>
        <p:nvPicPr>
          <p:cNvPr id="1969" name="Google Shape;1969;p205"/>
          <p:cNvPicPr preferRelativeResize="0"/>
          <p:nvPr/>
        </p:nvPicPr>
        <p:blipFill>
          <a:blip r:embed="rId3">
            <a:alphaModFix/>
          </a:blip>
          <a:stretch>
            <a:fillRect/>
          </a:stretch>
        </p:blipFill>
        <p:spPr>
          <a:xfrm>
            <a:off x="4411701" y="2397609"/>
            <a:ext cx="3740877" cy="1101425"/>
          </a:xfrm>
          <a:prstGeom prst="rect">
            <a:avLst/>
          </a:prstGeom>
          <a:noFill/>
          <a:ln>
            <a:noFill/>
          </a:ln>
        </p:spPr>
      </p:pic>
      <p:sp>
        <p:nvSpPr>
          <p:cNvPr id="1970" name="Google Shape;1970;p205"/>
          <p:cNvSpPr txBox="1"/>
          <p:nvPr>
            <p:ph idx="4294967295" type="body"/>
          </p:nvPr>
        </p:nvSpPr>
        <p:spPr>
          <a:xfrm>
            <a:off x="4982600" y="4046650"/>
            <a:ext cx="2862900" cy="384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My Medium Articles</a:t>
            </a:r>
            <a:br>
              <a:rPr lang="en"/>
            </a:br>
            <a:r>
              <a:rPr lang="en" u="sng">
                <a:solidFill>
                  <a:schemeClr val="hlink"/>
                </a:solidFill>
                <a:hlinkClick r:id="rId4"/>
              </a:rPr>
              <a:t>	API Management Overview</a:t>
            </a:r>
            <a:br>
              <a:rPr lang="en"/>
            </a:br>
            <a:r>
              <a:rPr lang="en"/>
              <a:t>	</a:t>
            </a:r>
            <a:r>
              <a:rPr lang="en" u="sng">
                <a:solidFill>
                  <a:schemeClr val="hlink"/>
                </a:solidFill>
                <a:hlinkClick r:id="rId5"/>
              </a:rPr>
              <a:t>Installation Guide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0" st="0"/>
                                            </p:txEl>
                                          </p:spTgt>
                                        </p:tgtEl>
                                        <p:attrNameLst>
                                          <p:attrName>style.visibility</p:attrName>
                                        </p:attrNameLst>
                                      </p:cBhvr>
                                      <p:to>
                                        <p:strVal val="visible"/>
                                      </p:to>
                                    </p:set>
                                    <p:animEffect filter="fade" transition="in">
                                      <p:cBhvr>
                                        <p:cTn dur="1000"/>
                                        <p:tgtEl>
                                          <p:spTgt spid="19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1" st="1"/>
                                            </p:txEl>
                                          </p:spTgt>
                                        </p:tgtEl>
                                        <p:attrNameLst>
                                          <p:attrName>style.visibility</p:attrName>
                                        </p:attrNameLst>
                                      </p:cBhvr>
                                      <p:to>
                                        <p:strVal val="visible"/>
                                      </p:to>
                                    </p:set>
                                    <p:animEffect filter="fade" transition="in">
                                      <p:cBhvr>
                                        <p:cTn dur="1000"/>
                                        <p:tgtEl>
                                          <p:spTgt spid="19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2" st="2"/>
                                            </p:txEl>
                                          </p:spTgt>
                                        </p:tgtEl>
                                        <p:attrNameLst>
                                          <p:attrName>style.visibility</p:attrName>
                                        </p:attrNameLst>
                                      </p:cBhvr>
                                      <p:to>
                                        <p:strVal val="visible"/>
                                      </p:to>
                                    </p:set>
                                    <p:animEffect filter="fade" transition="in">
                                      <p:cBhvr>
                                        <p:cTn dur="1000"/>
                                        <p:tgtEl>
                                          <p:spTgt spid="19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3" st="3"/>
                                            </p:txEl>
                                          </p:spTgt>
                                        </p:tgtEl>
                                        <p:attrNameLst>
                                          <p:attrName>style.visibility</p:attrName>
                                        </p:attrNameLst>
                                      </p:cBhvr>
                                      <p:to>
                                        <p:strVal val="visible"/>
                                      </p:to>
                                    </p:set>
                                    <p:animEffect filter="fade" transition="in">
                                      <p:cBhvr>
                                        <p:cTn dur="1000"/>
                                        <p:tgtEl>
                                          <p:spTgt spid="19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4" st="4"/>
                                            </p:txEl>
                                          </p:spTgt>
                                        </p:tgtEl>
                                        <p:attrNameLst>
                                          <p:attrName>style.visibility</p:attrName>
                                        </p:attrNameLst>
                                      </p:cBhvr>
                                      <p:to>
                                        <p:strVal val="visible"/>
                                      </p:to>
                                    </p:set>
                                    <p:animEffect filter="fade" transition="in">
                                      <p:cBhvr>
                                        <p:cTn dur="1000"/>
                                        <p:tgtEl>
                                          <p:spTgt spid="19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5" st="5"/>
                                            </p:txEl>
                                          </p:spTgt>
                                        </p:tgtEl>
                                        <p:attrNameLst>
                                          <p:attrName>style.visibility</p:attrName>
                                        </p:attrNameLst>
                                      </p:cBhvr>
                                      <p:to>
                                        <p:strVal val="visible"/>
                                      </p:to>
                                    </p:set>
                                    <p:animEffect filter="fade" transition="in">
                                      <p:cBhvr>
                                        <p:cTn dur="1000"/>
                                        <p:tgtEl>
                                          <p:spTgt spid="19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8">
                                            <p:txEl>
                                              <p:pRg end="6" st="6"/>
                                            </p:txEl>
                                          </p:spTgt>
                                        </p:tgtEl>
                                        <p:attrNameLst>
                                          <p:attrName>style.visibility</p:attrName>
                                        </p:attrNameLst>
                                      </p:cBhvr>
                                      <p:to>
                                        <p:strVal val="visible"/>
                                      </p:to>
                                    </p:set>
                                    <p:animEffect filter="fade" transition="in">
                                      <p:cBhvr>
                                        <p:cTn dur="1000"/>
                                        <p:tgtEl>
                                          <p:spTgt spid="19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1000"/>
                                        <p:tgtEl>
                                          <p:spTgt spid="1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20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 Management Main Disciplines</a:t>
            </a:r>
            <a:endParaRPr sz="2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976" name="Google Shape;1976;p2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977" name="Google Shape;1977;p206"/>
          <p:cNvPicPr preferRelativeResize="0"/>
          <p:nvPr/>
        </p:nvPicPr>
        <p:blipFill>
          <a:blip r:embed="rId3">
            <a:alphaModFix/>
          </a:blip>
          <a:stretch>
            <a:fillRect/>
          </a:stretch>
        </p:blipFill>
        <p:spPr>
          <a:xfrm>
            <a:off x="909200" y="1657050"/>
            <a:ext cx="7143750" cy="2533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207"/>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Terminology</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983" name="Google Shape;1983;p2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984" name="Google Shape;1984;p207"/>
          <p:cNvPicPr preferRelativeResize="0"/>
          <p:nvPr/>
        </p:nvPicPr>
        <p:blipFill>
          <a:blip r:embed="rId3">
            <a:alphaModFix/>
          </a:blip>
          <a:stretch>
            <a:fillRect/>
          </a:stretch>
        </p:blipFill>
        <p:spPr>
          <a:xfrm>
            <a:off x="1950375" y="1063200"/>
            <a:ext cx="5182626" cy="3534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08"/>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Multiple Usage Types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990" name="Google Shape;1990;p2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991" name="Google Shape;1991;p208"/>
          <p:cNvSpPr txBox="1"/>
          <p:nvPr>
            <p:ph idx="4294967295" type="body"/>
          </p:nvPr>
        </p:nvSpPr>
        <p:spPr>
          <a:xfrm>
            <a:off x="826650" y="1165525"/>
            <a:ext cx="6598200" cy="2644800"/>
          </a:xfrm>
          <a:prstGeom prst="rect">
            <a:avLst/>
          </a:prstGeom>
        </p:spPr>
        <p:txBody>
          <a:bodyPr anchorCtr="0" anchor="t" bIns="0" lIns="0" spcFirstLastPara="1" rIns="0" wrap="square" tIns="0">
            <a:noAutofit/>
          </a:bodyPr>
          <a:lstStyle/>
          <a:p>
            <a:pPr indent="-304800" lvl="0" marL="457200" rtl="0" algn="l">
              <a:lnSpc>
                <a:spcPct val="115000"/>
              </a:lnSpc>
              <a:spcBef>
                <a:spcPts val="0"/>
              </a:spcBef>
              <a:spcAft>
                <a:spcPts val="0"/>
              </a:spcAft>
              <a:buSzPts val="1200"/>
              <a:buChar char="▸"/>
            </a:pPr>
            <a:r>
              <a:rPr lang="en"/>
              <a:t>Internal Developers</a:t>
            </a:r>
            <a:endParaRPr/>
          </a:p>
          <a:p>
            <a:pPr indent="-298450" lvl="1" marL="914400" rtl="0" algn="l">
              <a:lnSpc>
                <a:spcPct val="115000"/>
              </a:lnSpc>
              <a:spcBef>
                <a:spcPts val="0"/>
              </a:spcBef>
              <a:spcAft>
                <a:spcPts val="0"/>
              </a:spcAft>
              <a:buSzPts val="1100"/>
              <a:buChar char="･"/>
            </a:pPr>
            <a:r>
              <a:rPr lang="en"/>
              <a:t>Subscription Plans</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3Scale Admins</a:t>
            </a:r>
            <a:endParaRPr/>
          </a:p>
          <a:p>
            <a:pPr indent="-298450" lvl="1" marL="914400" rtl="0" algn="l">
              <a:lnSpc>
                <a:spcPct val="115000"/>
              </a:lnSpc>
              <a:spcBef>
                <a:spcPts val="400"/>
              </a:spcBef>
              <a:spcAft>
                <a:spcPts val="0"/>
              </a:spcAft>
              <a:buSzPts val="1100"/>
              <a:buChar char="･"/>
            </a:pPr>
            <a:r>
              <a:rPr lang="en"/>
              <a:t>Product </a:t>
            </a:r>
            <a:r>
              <a:rPr lang="en"/>
              <a:t>Management</a:t>
            </a:r>
            <a:r>
              <a:rPr lang="en"/>
              <a:t>, Deployment &amp; Scaling </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App Client - Mobile/Browser</a:t>
            </a:r>
            <a:endParaRPr/>
          </a:p>
          <a:p>
            <a:pPr indent="-298450" lvl="1" marL="914400" rtl="0" algn="l">
              <a:lnSpc>
                <a:spcPct val="115000"/>
              </a:lnSpc>
              <a:spcBef>
                <a:spcPts val="0"/>
              </a:spcBef>
              <a:spcAft>
                <a:spcPts val="0"/>
              </a:spcAft>
              <a:buSzPts val="1100"/>
              <a:buChar char="･"/>
            </a:pPr>
            <a:r>
              <a:rPr lang="en"/>
              <a:t>Account Plans</a:t>
            </a:r>
            <a:endParaRPr/>
          </a:p>
          <a:p>
            <a:pPr indent="0" lvl="0" marL="4572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External Companies - </a:t>
            </a:r>
            <a:r>
              <a:rPr lang="en" sz="1100">
                <a:solidFill>
                  <a:schemeClr val="dk1"/>
                </a:solidFill>
              </a:rPr>
              <a:t>Developers</a:t>
            </a:r>
            <a:endParaRPr/>
          </a:p>
          <a:p>
            <a:pPr indent="-298450" lvl="1" marL="914400" rtl="0" algn="l">
              <a:lnSpc>
                <a:spcPct val="115000"/>
              </a:lnSpc>
              <a:spcBef>
                <a:spcPts val="0"/>
              </a:spcBef>
              <a:spcAft>
                <a:spcPts val="0"/>
              </a:spcAft>
              <a:buSzPts val="1100"/>
              <a:buChar char="･"/>
            </a:pPr>
            <a:r>
              <a:rPr lang="en"/>
              <a:t>Customizable Developer Portal</a:t>
            </a:r>
            <a:endParaRPr/>
          </a:p>
          <a:p>
            <a:pPr indent="-298450" lvl="1" marL="914400" rtl="0" algn="l">
              <a:lnSpc>
                <a:spcPct val="115000"/>
              </a:lnSpc>
              <a:spcBef>
                <a:spcPts val="0"/>
              </a:spcBef>
              <a:spcAft>
                <a:spcPts val="0"/>
              </a:spcAft>
              <a:buSzPts val="1100"/>
              <a:buChar char="･"/>
            </a:pPr>
            <a:r>
              <a:rPr lang="en"/>
              <a:t>Monetization</a:t>
            </a:r>
            <a:endParaRPr/>
          </a:p>
          <a:p>
            <a:pPr indent="-298450" lvl="1" marL="914400" rtl="0" algn="l">
              <a:lnSpc>
                <a:spcPct val="115000"/>
              </a:lnSpc>
              <a:spcBef>
                <a:spcPts val="0"/>
              </a:spcBef>
              <a:spcAft>
                <a:spcPts val="0"/>
              </a:spcAft>
              <a:buSzPts val="1100"/>
              <a:buChar char="･"/>
            </a:pPr>
            <a:r>
              <a:rPr lang="en"/>
              <a:t>Also relevant for integration between internal services (East-West)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0" st="0"/>
                                            </p:txEl>
                                          </p:spTgt>
                                        </p:tgtEl>
                                        <p:attrNameLst>
                                          <p:attrName>style.visibility</p:attrName>
                                        </p:attrNameLst>
                                      </p:cBhvr>
                                      <p:to>
                                        <p:strVal val="visible"/>
                                      </p:to>
                                    </p:set>
                                    <p:animEffect filter="fade" transition="in">
                                      <p:cBhvr>
                                        <p:cTn dur="1000"/>
                                        <p:tgtEl>
                                          <p:spTgt spid="19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1" st="1"/>
                                            </p:txEl>
                                          </p:spTgt>
                                        </p:tgtEl>
                                        <p:attrNameLst>
                                          <p:attrName>style.visibility</p:attrName>
                                        </p:attrNameLst>
                                      </p:cBhvr>
                                      <p:to>
                                        <p:strVal val="visible"/>
                                      </p:to>
                                    </p:set>
                                    <p:animEffect filter="fade" transition="in">
                                      <p:cBhvr>
                                        <p:cTn dur="1000"/>
                                        <p:tgtEl>
                                          <p:spTgt spid="19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2" st="2"/>
                                            </p:txEl>
                                          </p:spTgt>
                                        </p:tgtEl>
                                        <p:attrNameLst>
                                          <p:attrName>style.visibility</p:attrName>
                                        </p:attrNameLst>
                                      </p:cBhvr>
                                      <p:to>
                                        <p:strVal val="visible"/>
                                      </p:to>
                                    </p:set>
                                    <p:animEffect filter="fade" transition="in">
                                      <p:cBhvr>
                                        <p:cTn dur="1000"/>
                                        <p:tgtEl>
                                          <p:spTgt spid="19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3" st="3"/>
                                            </p:txEl>
                                          </p:spTgt>
                                        </p:tgtEl>
                                        <p:attrNameLst>
                                          <p:attrName>style.visibility</p:attrName>
                                        </p:attrNameLst>
                                      </p:cBhvr>
                                      <p:to>
                                        <p:strVal val="visible"/>
                                      </p:to>
                                    </p:set>
                                    <p:animEffect filter="fade" transition="in">
                                      <p:cBhvr>
                                        <p:cTn dur="1000"/>
                                        <p:tgtEl>
                                          <p:spTgt spid="19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4" st="4"/>
                                            </p:txEl>
                                          </p:spTgt>
                                        </p:tgtEl>
                                        <p:attrNameLst>
                                          <p:attrName>style.visibility</p:attrName>
                                        </p:attrNameLst>
                                      </p:cBhvr>
                                      <p:to>
                                        <p:strVal val="visible"/>
                                      </p:to>
                                    </p:set>
                                    <p:animEffect filter="fade" transition="in">
                                      <p:cBhvr>
                                        <p:cTn dur="1000"/>
                                        <p:tgtEl>
                                          <p:spTgt spid="19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5" st="5"/>
                                            </p:txEl>
                                          </p:spTgt>
                                        </p:tgtEl>
                                        <p:attrNameLst>
                                          <p:attrName>style.visibility</p:attrName>
                                        </p:attrNameLst>
                                      </p:cBhvr>
                                      <p:to>
                                        <p:strVal val="visible"/>
                                      </p:to>
                                    </p:set>
                                    <p:animEffect filter="fade" transition="in">
                                      <p:cBhvr>
                                        <p:cTn dur="1000"/>
                                        <p:tgtEl>
                                          <p:spTgt spid="19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6" st="6"/>
                                            </p:txEl>
                                          </p:spTgt>
                                        </p:tgtEl>
                                        <p:attrNameLst>
                                          <p:attrName>style.visibility</p:attrName>
                                        </p:attrNameLst>
                                      </p:cBhvr>
                                      <p:to>
                                        <p:strVal val="visible"/>
                                      </p:to>
                                    </p:set>
                                    <p:animEffect filter="fade" transition="in">
                                      <p:cBhvr>
                                        <p:cTn dur="1000"/>
                                        <p:tgtEl>
                                          <p:spTgt spid="19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7" st="7"/>
                                            </p:txEl>
                                          </p:spTgt>
                                        </p:tgtEl>
                                        <p:attrNameLst>
                                          <p:attrName>style.visibility</p:attrName>
                                        </p:attrNameLst>
                                      </p:cBhvr>
                                      <p:to>
                                        <p:strVal val="visible"/>
                                      </p:to>
                                    </p:set>
                                    <p:animEffect filter="fade" transition="in">
                                      <p:cBhvr>
                                        <p:cTn dur="1000"/>
                                        <p:tgtEl>
                                          <p:spTgt spid="19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8" st="8"/>
                                            </p:txEl>
                                          </p:spTgt>
                                        </p:tgtEl>
                                        <p:attrNameLst>
                                          <p:attrName>style.visibility</p:attrName>
                                        </p:attrNameLst>
                                      </p:cBhvr>
                                      <p:to>
                                        <p:strVal val="visible"/>
                                      </p:to>
                                    </p:set>
                                    <p:animEffect filter="fade" transition="in">
                                      <p:cBhvr>
                                        <p:cTn dur="1000"/>
                                        <p:tgtEl>
                                          <p:spTgt spid="19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9" st="9"/>
                                            </p:txEl>
                                          </p:spTgt>
                                        </p:tgtEl>
                                        <p:attrNameLst>
                                          <p:attrName>style.visibility</p:attrName>
                                        </p:attrNameLst>
                                      </p:cBhvr>
                                      <p:to>
                                        <p:strVal val="visible"/>
                                      </p:to>
                                    </p:set>
                                    <p:animEffect filter="fade" transition="in">
                                      <p:cBhvr>
                                        <p:cTn dur="1000"/>
                                        <p:tgtEl>
                                          <p:spTgt spid="19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10" st="10"/>
                                            </p:txEl>
                                          </p:spTgt>
                                        </p:tgtEl>
                                        <p:attrNameLst>
                                          <p:attrName>style.visibility</p:attrName>
                                        </p:attrNameLst>
                                      </p:cBhvr>
                                      <p:to>
                                        <p:strVal val="visible"/>
                                      </p:to>
                                    </p:set>
                                    <p:animEffect filter="fade" transition="in">
                                      <p:cBhvr>
                                        <p:cTn dur="1000"/>
                                        <p:tgtEl>
                                          <p:spTgt spid="19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11" st="11"/>
                                            </p:txEl>
                                          </p:spTgt>
                                        </p:tgtEl>
                                        <p:attrNameLst>
                                          <p:attrName>style.visibility</p:attrName>
                                        </p:attrNameLst>
                                      </p:cBhvr>
                                      <p:to>
                                        <p:strVal val="visible"/>
                                      </p:to>
                                    </p:set>
                                    <p:animEffect filter="fade" transition="in">
                                      <p:cBhvr>
                                        <p:cTn dur="1000"/>
                                        <p:tgtEl>
                                          <p:spTgt spid="199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1">
                                            <p:txEl>
                                              <p:pRg end="12" st="12"/>
                                            </p:txEl>
                                          </p:spTgt>
                                        </p:tgtEl>
                                        <p:attrNameLst>
                                          <p:attrName>style.visibility</p:attrName>
                                        </p:attrNameLst>
                                      </p:cBhvr>
                                      <p:to>
                                        <p:strVal val="visible"/>
                                      </p:to>
                                    </p:set>
                                    <p:animEffect filter="fade" transition="in">
                                      <p:cBhvr>
                                        <p:cTn dur="1000"/>
                                        <p:tgtEl>
                                          <p:spTgt spid="1991">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09"/>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Complete Diagram</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997" name="Google Shape;1997;p2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998" name="Google Shape;1998;p209"/>
          <p:cNvPicPr preferRelativeResize="0"/>
          <p:nvPr/>
        </p:nvPicPr>
        <p:blipFill>
          <a:blip r:embed="rId3">
            <a:alphaModFix/>
          </a:blip>
          <a:stretch>
            <a:fillRect/>
          </a:stretch>
        </p:blipFill>
        <p:spPr>
          <a:xfrm>
            <a:off x="1600200" y="1525450"/>
            <a:ext cx="5943600" cy="281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74"/>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WHAT IS AN API?</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635" name="Google Shape;1635;p1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636" name="Google Shape;1636;p174"/>
          <p:cNvSpPr txBox="1"/>
          <p:nvPr>
            <p:ph idx="4294967295" type="body"/>
          </p:nvPr>
        </p:nvSpPr>
        <p:spPr>
          <a:xfrm>
            <a:off x="826700" y="1625925"/>
            <a:ext cx="7490700" cy="2644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4800">
                <a:solidFill>
                  <a:srgbClr val="FF0000"/>
                </a:solidFill>
                <a:latin typeface="Overpass Black"/>
                <a:ea typeface="Overpass Black"/>
                <a:cs typeface="Overpass Black"/>
                <a:sym typeface="Overpass Black"/>
              </a:rPr>
              <a:t>A</a:t>
            </a:r>
            <a:r>
              <a:rPr lang="en" sz="4800">
                <a:latin typeface="Overpass Black"/>
                <a:ea typeface="Overpass Black"/>
                <a:cs typeface="Overpass Black"/>
                <a:sym typeface="Overpass Black"/>
              </a:rPr>
              <a:t>pplication</a:t>
            </a:r>
            <a:endParaRPr sz="4800">
              <a:latin typeface="Overpass Black"/>
              <a:ea typeface="Overpass Black"/>
              <a:cs typeface="Overpass Black"/>
              <a:sym typeface="Overpass Black"/>
            </a:endParaRPr>
          </a:p>
          <a:p>
            <a:pPr indent="0" lvl="0" marL="0" rtl="0" algn="l">
              <a:lnSpc>
                <a:spcPct val="100000"/>
              </a:lnSpc>
              <a:spcBef>
                <a:spcPts val="0"/>
              </a:spcBef>
              <a:spcAft>
                <a:spcPts val="0"/>
              </a:spcAft>
              <a:buClr>
                <a:schemeClr val="dk1"/>
              </a:buClr>
              <a:buSzPts val="1100"/>
              <a:buFont typeface="Arial"/>
              <a:buNone/>
            </a:pPr>
            <a:r>
              <a:rPr lang="en" sz="4800">
                <a:solidFill>
                  <a:srgbClr val="FF0000"/>
                </a:solidFill>
                <a:latin typeface="Overpass Black"/>
                <a:ea typeface="Overpass Black"/>
                <a:cs typeface="Overpass Black"/>
                <a:sym typeface="Overpass Black"/>
              </a:rPr>
              <a:t>P</a:t>
            </a:r>
            <a:r>
              <a:rPr lang="en" sz="4800">
                <a:latin typeface="Overpass Black"/>
                <a:ea typeface="Overpass Black"/>
                <a:cs typeface="Overpass Black"/>
                <a:sym typeface="Overpass Black"/>
              </a:rPr>
              <a:t>rogramming</a:t>
            </a:r>
            <a:endParaRPr sz="4800">
              <a:latin typeface="Overpass Black"/>
              <a:ea typeface="Overpass Black"/>
              <a:cs typeface="Overpass Black"/>
              <a:sym typeface="Overpass Black"/>
            </a:endParaRPr>
          </a:p>
          <a:p>
            <a:pPr indent="0" lvl="0" marL="0" rtl="0" algn="l">
              <a:lnSpc>
                <a:spcPct val="100000"/>
              </a:lnSpc>
              <a:spcBef>
                <a:spcPts val="0"/>
              </a:spcBef>
              <a:spcAft>
                <a:spcPts val="0"/>
              </a:spcAft>
              <a:buClr>
                <a:schemeClr val="dk1"/>
              </a:buClr>
              <a:buSzPts val="1100"/>
              <a:buFont typeface="Arial"/>
              <a:buNone/>
            </a:pPr>
            <a:r>
              <a:rPr lang="en" sz="4800">
                <a:solidFill>
                  <a:srgbClr val="FF0000"/>
                </a:solidFill>
                <a:latin typeface="Overpass Black"/>
                <a:ea typeface="Overpass Black"/>
                <a:cs typeface="Overpass Black"/>
                <a:sym typeface="Overpass Black"/>
              </a:rPr>
              <a:t>I</a:t>
            </a:r>
            <a:r>
              <a:rPr lang="en" sz="4800">
                <a:latin typeface="Overpass Black"/>
                <a:ea typeface="Overpass Black"/>
                <a:cs typeface="Overpass Black"/>
                <a:sym typeface="Overpass Black"/>
              </a:rPr>
              <a:t>nterface</a:t>
            </a:r>
            <a:endParaRPr sz="4800">
              <a:latin typeface="Overpass Black"/>
              <a:ea typeface="Overpass Black"/>
              <a:cs typeface="Overpass Black"/>
              <a:sym typeface="Overpass Black"/>
            </a:endParaRPr>
          </a:p>
        </p:txBody>
      </p:sp>
      <p:pic>
        <p:nvPicPr>
          <p:cNvPr id="1637" name="Google Shape;1637;p174"/>
          <p:cNvPicPr preferRelativeResize="0"/>
          <p:nvPr/>
        </p:nvPicPr>
        <p:blipFill>
          <a:blip r:embed="rId3">
            <a:alphaModFix/>
          </a:blip>
          <a:stretch>
            <a:fillRect/>
          </a:stretch>
        </p:blipFill>
        <p:spPr>
          <a:xfrm>
            <a:off x="5834900" y="1625925"/>
            <a:ext cx="2482450" cy="2482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10"/>
          <p:cNvSpPr txBox="1"/>
          <p:nvPr>
            <p:ph type="title"/>
          </p:nvPr>
        </p:nvSpPr>
        <p:spPr>
          <a:xfrm>
            <a:off x="-715556" y="2904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 </a:t>
            </a:r>
            <a:r>
              <a:rPr lang="en" sz="2800">
                <a:solidFill>
                  <a:schemeClr val="dk1"/>
                </a:solidFill>
                <a:latin typeface="Proxima Nova"/>
                <a:ea typeface="Proxima Nova"/>
                <a:cs typeface="Proxima Nova"/>
                <a:sym typeface="Proxima Nova"/>
              </a:rPr>
              <a:t>MANAGEMENT vs. LIFECYCLE</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004" name="Google Shape;2004;p2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005" name="Google Shape;2005;p210"/>
          <p:cNvSpPr/>
          <p:nvPr/>
        </p:nvSpPr>
        <p:spPr>
          <a:xfrm>
            <a:off x="3890650" y="1173700"/>
            <a:ext cx="3238500" cy="3238500"/>
          </a:xfrm>
          <a:prstGeom prst="donut">
            <a:avLst>
              <a:gd fmla="val 11029" name="adj"/>
            </a:avLst>
          </a:prstGeom>
          <a:solidFill>
            <a:srgbClr val="5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6" name="Google Shape;2006;p210"/>
          <p:cNvGrpSpPr/>
          <p:nvPr/>
        </p:nvGrpSpPr>
        <p:grpSpPr>
          <a:xfrm>
            <a:off x="836300" y="2843914"/>
            <a:ext cx="4903525" cy="1669442"/>
            <a:chOff x="880300" y="2690075"/>
            <a:chExt cx="4903525" cy="1903800"/>
          </a:xfrm>
        </p:grpSpPr>
        <p:sp>
          <p:nvSpPr>
            <p:cNvPr id="2007" name="Google Shape;2007;p210"/>
            <p:cNvSpPr txBox="1"/>
            <p:nvPr/>
          </p:nvSpPr>
          <p:spPr>
            <a:xfrm>
              <a:off x="880300" y="2690075"/>
              <a:ext cx="2424000" cy="336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CONTROL</a:t>
              </a:r>
              <a:endParaRPr sz="1200">
                <a:solidFill>
                  <a:srgbClr val="FFFFFF"/>
                </a:solidFill>
                <a:latin typeface="Overpass"/>
                <a:ea typeface="Overpass"/>
                <a:cs typeface="Overpass"/>
                <a:sym typeface="Overpass"/>
              </a:endParaRPr>
            </a:p>
          </p:txBody>
        </p:sp>
        <p:sp>
          <p:nvSpPr>
            <p:cNvPr id="2008" name="Google Shape;2008;p210"/>
            <p:cNvSpPr txBox="1"/>
            <p:nvPr/>
          </p:nvSpPr>
          <p:spPr>
            <a:xfrm>
              <a:off x="880300" y="3065675"/>
              <a:ext cx="2424000" cy="1528200"/>
            </a:xfrm>
            <a:prstGeom prst="rect">
              <a:avLst/>
            </a:prstGeom>
            <a:solidFill>
              <a:srgbClr val="007A87"/>
            </a:solid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Security</a:t>
              </a:r>
              <a:endParaRPr sz="1200">
                <a:solidFill>
                  <a:srgbClr val="000000"/>
                </a:solidFill>
                <a:latin typeface="Overpass"/>
                <a:ea typeface="Overpass"/>
                <a:cs typeface="Overpass"/>
                <a:sym typeface="Overpass"/>
              </a:endParaRPr>
            </a:p>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Key management</a:t>
              </a:r>
              <a:endParaRPr sz="1200">
                <a:solidFill>
                  <a:srgbClr val="000000"/>
                </a:solidFill>
                <a:latin typeface="Overpass"/>
                <a:ea typeface="Overpass"/>
                <a:cs typeface="Overpass"/>
                <a:sym typeface="Overpass"/>
              </a:endParaRPr>
            </a:p>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Rate limiting</a:t>
              </a:r>
              <a:endParaRPr sz="1200">
                <a:solidFill>
                  <a:srgbClr val="000000"/>
                </a:solidFill>
                <a:latin typeface="Overpass"/>
                <a:ea typeface="Overpass"/>
                <a:cs typeface="Overpass"/>
                <a:sym typeface="Overpass"/>
              </a:endParaRPr>
            </a:p>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Policy enforcement</a:t>
              </a:r>
              <a:endParaRPr sz="1200">
                <a:solidFill>
                  <a:srgbClr val="000000"/>
                </a:solidFill>
                <a:latin typeface="Overpass"/>
                <a:ea typeface="Overpass"/>
                <a:cs typeface="Overpass"/>
                <a:sym typeface="Overpass"/>
              </a:endParaRPr>
            </a:p>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User management</a:t>
              </a:r>
              <a:endParaRPr sz="1200">
                <a:solidFill>
                  <a:srgbClr val="000000"/>
                </a:solidFill>
                <a:latin typeface="Overpass"/>
                <a:ea typeface="Overpass"/>
                <a:cs typeface="Overpass"/>
                <a:sym typeface="Overpass"/>
              </a:endParaRPr>
            </a:p>
            <a:p>
              <a:pPr indent="-304800" lvl="0" marL="457200" rtl="0" algn="l">
                <a:spcBef>
                  <a:spcPts val="0"/>
                </a:spcBef>
                <a:spcAft>
                  <a:spcPts val="0"/>
                </a:spcAft>
                <a:buClr>
                  <a:srgbClr val="FFFFFF"/>
                </a:buClr>
                <a:buSzPts val="1200"/>
                <a:buFont typeface="Overpass"/>
                <a:buChar char="➔"/>
              </a:pPr>
              <a:r>
                <a:rPr lang="en" sz="1200">
                  <a:solidFill>
                    <a:srgbClr val="FFFFFF"/>
                  </a:solidFill>
                  <a:latin typeface="Overpass"/>
                  <a:ea typeface="Overpass"/>
                  <a:cs typeface="Overpass"/>
                  <a:sym typeface="Overpass"/>
                </a:rPr>
                <a:t>Provisioning</a:t>
              </a:r>
              <a:endParaRPr sz="1200">
                <a:latin typeface="Overpass"/>
                <a:ea typeface="Overpass"/>
                <a:cs typeface="Overpass"/>
                <a:sym typeface="Overpass"/>
              </a:endParaRPr>
            </a:p>
          </p:txBody>
        </p:sp>
        <p:sp>
          <p:nvSpPr>
            <p:cNvPr id="2009" name="Google Shape;2009;p210"/>
            <p:cNvSpPr txBox="1"/>
            <p:nvPr/>
          </p:nvSpPr>
          <p:spPr>
            <a:xfrm>
              <a:off x="3359825" y="2690075"/>
              <a:ext cx="2424000" cy="3360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Overpass"/>
                  <a:ea typeface="Overpass"/>
                  <a:cs typeface="Overpass"/>
                  <a:sym typeface="Overpass"/>
                </a:rPr>
                <a:t>VISIBILITY</a:t>
              </a:r>
              <a:endParaRPr sz="1200">
                <a:solidFill>
                  <a:srgbClr val="FFFFFF"/>
                </a:solidFill>
                <a:latin typeface="Overpass"/>
                <a:ea typeface="Overpass"/>
                <a:cs typeface="Overpass"/>
                <a:sym typeface="Overpass"/>
              </a:endParaRPr>
            </a:p>
          </p:txBody>
        </p:sp>
        <p:sp>
          <p:nvSpPr>
            <p:cNvPr id="2010" name="Google Shape;2010;p210"/>
            <p:cNvSpPr txBox="1"/>
            <p:nvPr/>
          </p:nvSpPr>
          <p:spPr>
            <a:xfrm>
              <a:off x="3359825" y="3065675"/>
              <a:ext cx="2424000" cy="1528200"/>
            </a:xfrm>
            <a:prstGeom prst="rect">
              <a:avLst/>
            </a:prstGeom>
            <a:solidFill>
              <a:srgbClr val="007A87"/>
            </a:solid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Analytics</a:t>
              </a:r>
              <a:endParaRPr sz="1200">
                <a:solidFill>
                  <a:schemeClr val="lt1"/>
                </a:solidFill>
                <a:latin typeface="Overpass"/>
                <a:ea typeface="Overpass"/>
                <a:cs typeface="Overpass"/>
                <a:sym typeface="Overpass"/>
              </a:endParaRPr>
            </a:p>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App tracking</a:t>
              </a:r>
              <a:endParaRPr sz="1200">
                <a:solidFill>
                  <a:schemeClr val="lt1"/>
                </a:solidFill>
                <a:latin typeface="Overpass"/>
                <a:ea typeface="Overpass"/>
                <a:cs typeface="Overpass"/>
                <a:sym typeface="Overpass"/>
              </a:endParaRPr>
            </a:p>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User tracking </a:t>
              </a:r>
              <a:endParaRPr sz="1200">
                <a:solidFill>
                  <a:schemeClr val="dk1"/>
                </a:solidFill>
                <a:latin typeface="Overpass"/>
                <a:ea typeface="Overpass"/>
                <a:cs typeface="Overpass"/>
                <a:sym typeface="Overpass"/>
              </a:endParaRPr>
            </a:p>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Traffic alerts</a:t>
              </a:r>
              <a:endParaRPr sz="1200">
                <a:solidFill>
                  <a:schemeClr val="dk1"/>
                </a:solidFill>
                <a:latin typeface="Overpass"/>
                <a:ea typeface="Overpass"/>
                <a:cs typeface="Overpass"/>
                <a:sym typeface="Overpass"/>
              </a:endParaRPr>
            </a:p>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Engagement</a:t>
              </a:r>
              <a:endParaRPr sz="1200">
                <a:solidFill>
                  <a:schemeClr val="lt1"/>
                </a:solidFill>
                <a:latin typeface="Overpass"/>
                <a:ea typeface="Overpass"/>
                <a:cs typeface="Overpass"/>
                <a:sym typeface="Overpass"/>
              </a:endParaRPr>
            </a:p>
            <a:p>
              <a:pPr indent="-304800" lvl="0" marL="457200" rtl="0" algn="l">
                <a:spcBef>
                  <a:spcPts val="0"/>
                </a:spcBef>
                <a:spcAft>
                  <a:spcPts val="0"/>
                </a:spcAft>
                <a:buClr>
                  <a:schemeClr val="lt1"/>
                </a:buClr>
                <a:buSzPts val="1200"/>
                <a:buFont typeface="Overpass"/>
                <a:buChar char="➔"/>
              </a:pPr>
              <a:r>
                <a:rPr lang="en" sz="1200">
                  <a:solidFill>
                    <a:schemeClr val="lt1"/>
                  </a:solidFill>
                  <a:latin typeface="Overpass"/>
                  <a:ea typeface="Overpass"/>
                  <a:cs typeface="Overpass"/>
                  <a:sym typeface="Overpass"/>
                </a:rPr>
                <a:t>Developer support</a:t>
              </a:r>
              <a:endParaRPr sz="1200">
                <a:solidFill>
                  <a:srgbClr val="FFFFFF"/>
                </a:solidFill>
                <a:latin typeface="Overpass"/>
                <a:ea typeface="Overpass"/>
                <a:cs typeface="Overpass"/>
                <a:sym typeface="Overpass"/>
              </a:endParaRPr>
            </a:p>
          </p:txBody>
        </p:sp>
      </p:grpSp>
      <p:sp>
        <p:nvSpPr>
          <p:cNvPr id="2011" name="Google Shape;2011;p210"/>
          <p:cNvSpPr/>
          <p:nvPr/>
        </p:nvSpPr>
        <p:spPr>
          <a:xfrm rot="-5400000">
            <a:off x="5183825" y="3985850"/>
            <a:ext cx="754675" cy="425700"/>
          </a:xfrm>
          <a:prstGeom prst="flowChartExtract">
            <a:avLst/>
          </a:prstGeom>
          <a:solidFill>
            <a:srgbClr val="5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0"/>
          <p:cNvSpPr/>
          <p:nvPr/>
        </p:nvSpPr>
        <p:spPr>
          <a:xfrm>
            <a:off x="836300" y="2433525"/>
            <a:ext cx="3376800" cy="359100"/>
          </a:xfrm>
          <a:prstGeom prst="rect">
            <a:avLst/>
          </a:prstGeom>
          <a:solidFill>
            <a:srgbClr val="57A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verpass"/>
                <a:ea typeface="Overpass"/>
                <a:cs typeface="Overpass"/>
                <a:sym typeface="Overpass"/>
              </a:rPr>
              <a:t>MANAGEMENT</a:t>
            </a:r>
            <a:endParaRPr>
              <a:solidFill>
                <a:srgbClr val="FFFFFF"/>
              </a:solidFill>
              <a:latin typeface="Overpass"/>
              <a:ea typeface="Overpass"/>
              <a:cs typeface="Overpass"/>
              <a:sym typeface="Overpass"/>
            </a:endParaRPr>
          </a:p>
        </p:txBody>
      </p:sp>
      <p:sp>
        <p:nvSpPr>
          <p:cNvPr id="2013" name="Google Shape;2013;p210"/>
          <p:cNvSpPr/>
          <p:nvPr/>
        </p:nvSpPr>
        <p:spPr>
          <a:xfrm>
            <a:off x="6550275" y="1766925"/>
            <a:ext cx="2088300" cy="1077000"/>
          </a:xfrm>
          <a:prstGeom prst="rect">
            <a:avLst/>
          </a:prstGeom>
          <a:solidFill>
            <a:srgbClr val="004153"/>
          </a:solid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F9F9F9"/>
              </a:buClr>
              <a:buSzPts val="1200"/>
              <a:buFont typeface="Overpass"/>
              <a:buChar char="➔"/>
            </a:pPr>
            <a:r>
              <a:rPr lang="en" sz="1200">
                <a:solidFill>
                  <a:srgbClr val="F9F9F9"/>
                </a:solidFill>
                <a:latin typeface="Overpass"/>
                <a:ea typeface="Overpass"/>
                <a:cs typeface="Overpass"/>
                <a:sym typeface="Overpass"/>
              </a:rPr>
              <a:t>Testing</a:t>
            </a:r>
            <a:endParaRPr sz="1200">
              <a:solidFill>
                <a:srgbClr val="F9F9F9"/>
              </a:solidFill>
              <a:latin typeface="Overpass"/>
              <a:ea typeface="Overpass"/>
              <a:cs typeface="Overpass"/>
              <a:sym typeface="Overpass"/>
            </a:endParaRPr>
          </a:p>
          <a:p>
            <a:pPr indent="-304800" lvl="0" marL="457200" rtl="0" algn="l">
              <a:spcBef>
                <a:spcPts val="0"/>
              </a:spcBef>
              <a:spcAft>
                <a:spcPts val="0"/>
              </a:spcAft>
              <a:buClr>
                <a:srgbClr val="F9F9F9"/>
              </a:buClr>
              <a:buSzPts val="1200"/>
              <a:buFont typeface="Overpass"/>
              <a:buChar char="➔"/>
            </a:pPr>
            <a:r>
              <a:rPr lang="en" sz="1200">
                <a:solidFill>
                  <a:srgbClr val="F9F9F9"/>
                </a:solidFill>
                <a:latin typeface="Overpass"/>
                <a:ea typeface="Overpass"/>
                <a:cs typeface="Overpass"/>
                <a:sym typeface="Overpass"/>
              </a:rPr>
              <a:t>Release</a:t>
            </a:r>
            <a:endParaRPr sz="1200">
              <a:solidFill>
                <a:srgbClr val="F9F9F9"/>
              </a:solidFill>
              <a:latin typeface="Overpass"/>
              <a:ea typeface="Overpass"/>
              <a:cs typeface="Overpass"/>
              <a:sym typeface="Overpass"/>
            </a:endParaRPr>
          </a:p>
          <a:p>
            <a:pPr indent="-304800" lvl="0" marL="457200" rtl="0" algn="l">
              <a:spcBef>
                <a:spcPts val="0"/>
              </a:spcBef>
              <a:spcAft>
                <a:spcPts val="0"/>
              </a:spcAft>
              <a:buClr>
                <a:srgbClr val="F9F9F9"/>
              </a:buClr>
              <a:buSzPts val="1200"/>
              <a:buFont typeface="Overpass"/>
              <a:buChar char="➔"/>
            </a:pPr>
            <a:r>
              <a:rPr lang="en" sz="1200">
                <a:solidFill>
                  <a:srgbClr val="F9F9F9"/>
                </a:solidFill>
                <a:latin typeface="Overpass"/>
                <a:ea typeface="Overpass"/>
                <a:cs typeface="Overpass"/>
                <a:sym typeface="Overpass"/>
              </a:rPr>
              <a:t>Versions</a:t>
            </a:r>
            <a:endParaRPr sz="1200">
              <a:solidFill>
                <a:srgbClr val="F9F9F9"/>
              </a:solidFill>
              <a:latin typeface="Overpass"/>
              <a:ea typeface="Overpass"/>
              <a:cs typeface="Overpass"/>
              <a:sym typeface="Overpass"/>
            </a:endParaRPr>
          </a:p>
          <a:p>
            <a:pPr indent="-304800" lvl="0" marL="457200" rtl="0" algn="l">
              <a:spcBef>
                <a:spcPts val="0"/>
              </a:spcBef>
              <a:spcAft>
                <a:spcPts val="0"/>
              </a:spcAft>
              <a:buClr>
                <a:srgbClr val="F9F9F9"/>
              </a:buClr>
              <a:buSzPts val="1200"/>
              <a:buFont typeface="Overpass"/>
              <a:buChar char="➔"/>
            </a:pPr>
            <a:r>
              <a:rPr lang="en" sz="1200">
                <a:solidFill>
                  <a:srgbClr val="F9F9F9"/>
                </a:solidFill>
                <a:latin typeface="Overpass"/>
                <a:ea typeface="Overpass"/>
                <a:cs typeface="Overpass"/>
                <a:sym typeface="Overpass"/>
              </a:rPr>
              <a:t>Deployment</a:t>
            </a:r>
            <a:endParaRPr sz="1200">
              <a:solidFill>
                <a:srgbClr val="F9F9F9"/>
              </a:solidFill>
              <a:latin typeface="Overpass"/>
              <a:ea typeface="Overpass"/>
              <a:cs typeface="Overpass"/>
              <a:sym typeface="Overpass"/>
            </a:endParaRPr>
          </a:p>
          <a:p>
            <a:pPr indent="-304800" lvl="0" marL="457200" rtl="0" algn="l">
              <a:spcBef>
                <a:spcPts val="0"/>
              </a:spcBef>
              <a:spcAft>
                <a:spcPts val="0"/>
              </a:spcAft>
              <a:buClr>
                <a:srgbClr val="F9F9F9"/>
              </a:buClr>
              <a:buSzPts val="1200"/>
              <a:buFont typeface="Overpass"/>
              <a:buChar char="➔"/>
            </a:pPr>
            <a:r>
              <a:rPr lang="en" sz="1200">
                <a:solidFill>
                  <a:srgbClr val="F9F9F9"/>
                </a:solidFill>
                <a:latin typeface="Overpass"/>
                <a:ea typeface="Overpass"/>
                <a:cs typeface="Overpass"/>
                <a:sym typeface="Overpass"/>
              </a:rPr>
              <a:t>SLA</a:t>
            </a:r>
            <a:endParaRPr sz="1200">
              <a:solidFill>
                <a:srgbClr val="F9F9F9"/>
              </a:solidFill>
              <a:latin typeface="Overpass"/>
              <a:ea typeface="Overpass"/>
              <a:cs typeface="Overpass"/>
              <a:sym typeface="Overpass"/>
            </a:endParaRPr>
          </a:p>
        </p:txBody>
      </p:sp>
      <p:sp>
        <p:nvSpPr>
          <p:cNvPr id="2014" name="Google Shape;2014;p210"/>
          <p:cNvSpPr/>
          <p:nvPr/>
        </p:nvSpPr>
        <p:spPr>
          <a:xfrm>
            <a:off x="6550275" y="1378500"/>
            <a:ext cx="2088300" cy="359100"/>
          </a:xfrm>
          <a:prstGeom prst="rect">
            <a:avLst/>
          </a:prstGeom>
          <a:solidFill>
            <a:srgbClr val="A7A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9F9F9"/>
                </a:solidFill>
                <a:latin typeface="Overpass"/>
                <a:ea typeface="Overpass"/>
                <a:cs typeface="Overpass"/>
                <a:sym typeface="Overpass"/>
              </a:rPr>
              <a:t>LIFECYCLE</a:t>
            </a:r>
            <a:endParaRPr sz="1200">
              <a:solidFill>
                <a:srgbClr val="F9F9F9"/>
              </a:solidFill>
              <a:latin typeface="Overpass"/>
              <a:ea typeface="Overpass"/>
              <a:cs typeface="Overpass"/>
              <a:sym typeface="Overpass"/>
            </a:endParaRPr>
          </a:p>
        </p:txBody>
      </p:sp>
      <p:pic>
        <p:nvPicPr>
          <p:cNvPr id="2015" name="Google Shape;2015;p210"/>
          <p:cNvPicPr preferRelativeResize="0"/>
          <p:nvPr/>
        </p:nvPicPr>
        <p:blipFill>
          <a:blip r:embed="rId3">
            <a:alphaModFix/>
          </a:blip>
          <a:stretch>
            <a:fillRect/>
          </a:stretch>
        </p:blipFill>
        <p:spPr>
          <a:xfrm>
            <a:off x="836299" y="1728624"/>
            <a:ext cx="1726517" cy="536500"/>
          </a:xfrm>
          <a:prstGeom prst="rect">
            <a:avLst/>
          </a:prstGeom>
          <a:noFill/>
          <a:ln>
            <a:noFill/>
          </a:ln>
        </p:spPr>
      </p:pic>
      <p:pic>
        <p:nvPicPr>
          <p:cNvPr id="2016" name="Google Shape;2016;p210"/>
          <p:cNvPicPr preferRelativeResize="0"/>
          <p:nvPr/>
        </p:nvPicPr>
        <p:blipFill>
          <a:blip r:embed="rId4">
            <a:alphaModFix/>
          </a:blip>
          <a:stretch>
            <a:fillRect/>
          </a:stretch>
        </p:blipFill>
        <p:spPr>
          <a:xfrm>
            <a:off x="6550275" y="742715"/>
            <a:ext cx="2088299" cy="5365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11"/>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3Scale Components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022" name="Google Shape;2022;p2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023" name="Google Shape;2023;p211"/>
          <p:cNvSpPr/>
          <p:nvPr/>
        </p:nvSpPr>
        <p:spPr>
          <a:xfrm flipH="1">
            <a:off x="579663" y="1421100"/>
            <a:ext cx="1302300" cy="3141000"/>
          </a:xfrm>
          <a:prstGeom prst="roundRect">
            <a:avLst>
              <a:gd fmla="val 1761" name="adj"/>
            </a:avLst>
          </a:prstGeom>
          <a:solidFill>
            <a:srgbClr val="DCDC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Overpass"/>
              <a:ea typeface="Overpass"/>
              <a:cs typeface="Overpass"/>
              <a:sym typeface="Overpass"/>
            </a:endParaRPr>
          </a:p>
        </p:txBody>
      </p:sp>
      <p:sp>
        <p:nvSpPr>
          <p:cNvPr id="2024" name="Google Shape;2024;p211"/>
          <p:cNvSpPr/>
          <p:nvPr/>
        </p:nvSpPr>
        <p:spPr>
          <a:xfrm flipH="1">
            <a:off x="2036638" y="1421100"/>
            <a:ext cx="6527700" cy="3141000"/>
          </a:xfrm>
          <a:prstGeom prst="roundRect">
            <a:avLst>
              <a:gd fmla="val 1176" name="adj"/>
            </a:avLst>
          </a:prstGeom>
          <a:solidFill>
            <a:srgbClr val="DCDC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Overpass"/>
              <a:ea typeface="Overpass"/>
              <a:cs typeface="Overpass"/>
              <a:sym typeface="Overpass"/>
            </a:endParaRPr>
          </a:p>
        </p:txBody>
      </p:sp>
      <p:sp>
        <p:nvSpPr>
          <p:cNvPr id="2025" name="Google Shape;2025;p211"/>
          <p:cNvSpPr/>
          <p:nvPr/>
        </p:nvSpPr>
        <p:spPr>
          <a:xfrm flipH="1">
            <a:off x="2287363" y="3160125"/>
            <a:ext cx="3681600" cy="1185300"/>
          </a:xfrm>
          <a:prstGeom prst="roundRect">
            <a:avLst>
              <a:gd fmla="val 1826" name="adj"/>
            </a:avLst>
          </a:prstGeom>
          <a:solidFill>
            <a:srgbClr val="57A7B5">
              <a:alpha val="634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a:ea typeface="Overpass"/>
              <a:cs typeface="Overpass"/>
              <a:sym typeface="Overpass"/>
            </a:endParaRPr>
          </a:p>
        </p:txBody>
      </p:sp>
      <p:sp>
        <p:nvSpPr>
          <p:cNvPr id="2026" name="Google Shape;2026;p211"/>
          <p:cNvSpPr/>
          <p:nvPr/>
        </p:nvSpPr>
        <p:spPr>
          <a:xfrm flipH="1">
            <a:off x="2274938" y="1823325"/>
            <a:ext cx="6051900" cy="1185300"/>
          </a:xfrm>
          <a:prstGeom prst="roundRect">
            <a:avLst>
              <a:gd fmla="val 2513" name="adj"/>
            </a:avLst>
          </a:prstGeom>
          <a:solidFill>
            <a:srgbClr val="007A87">
              <a:alpha val="376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a:ea typeface="Overpass"/>
              <a:cs typeface="Overpass"/>
              <a:sym typeface="Overpass"/>
            </a:endParaRPr>
          </a:p>
        </p:txBody>
      </p:sp>
      <p:sp>
        <p:nvSpPr>
          <p:cNvPr id="2027" name="Google Shape;2027;p211"/>
          <p:cNvSpPr/>
          <p:nvPr/>
        </p:nvSpPr>
        <p:spPr>
          <a:xfrm flipH="1">
            <a:off x="6112238" y="3160125"/>
            <a:ext cx="2214600" cy="1185300"/>
          </a:xfrm>
          <a:prstGeom prst="roundRect">
            <a:avLst>
              <a:gd fmla="val 1821" name="adj"/>
            </a:avLst>
          </a:prstGeom>
          <a:solidFill>
            <a:srgbClr val="005C72">
              <a:alpha val="376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a:ea typeface="Overpass"/>
              <a:cs typeface="Overpass"/>
              <a:sym typeface="Overpass"/>
            </a:endParaRPr>
          </a:p>
        </p:txBody>
      </p:sp>
      <p:sp>
        <p:nvSpPr>
          <p:cNvPr id="2028" name="Google Shape;2028;p211"/>
          <p:cNvSpPr txBox="1"/>
          <p:nvPr/>
        </p:nvSpPr>
        <p:spPr>
          <a:xfrm>
            <a:off x="579663" y="1425100"/>
            <a:ext cx="13023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API Gateway (apicast-*)</a:t>
            </a:r>
            <a:endParaRPr sz="800">
              <a:latin typeface="Overpass"/>
              <a:ea typeface="Overpass"/>
              <a:cs typeface="Overpass"/>
              <a:sym typeface="Overpass"/>
            </a:endParaRPr>
          </a:p>
        </p:txBody>
      </p:sp>
      <p:sp>
        <p:nvSpPr>
          <p:cNvPr id="2029" name="Google Shape;2029;p211"/>
          <p:cNvSpPr txBox="1"/>
          <p:nvPr/>
        </p:nvSpPr>
        <p:spPr>
          <a:xfrm>
            <a:off x="2055038" y="1433300"/>
            <a:ext cx="59586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API Manager</a:t>
            </a:r>
            <a:endParaRPr sz="800">
              <a:latin typeface="Overpass"/>
              <a:ea typeface="Overpass"/>
              <a:cs typeface="Overpass"/>
              <a:sym typeface="Overpass"/>
            </a:endParaRPr>
          </a:p>
        </p:txBody>
      </p:sp>
      <p:sp>
        <p:nvSpPr>
          <p:cNvPr id="2030" name="Google Shape;2030;p211"/>
          <p:cNvSpPr txBox="1"/>
          <p:nvPr/>
        </p:nvSpPr>
        <p:spPr>
          <a:xfrm>
            <a:off x="2287213" y="1834625"/>
            <a:ext cx="60519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System (system-*)</a:t>
            </a:r>
            <a:endParaRPr sz="800">
              <a:latin typeface="Overpass"/>
              <a:ea typeface="Overpass"/>
              <a:cs typeface="Overpass"/>
              <a:sym typeface="Overpass"/>
            </a:endParaRPr>
          </a:p>
        </p:txBody>
      </p:sp>
      <p:sp>
        <p:nvSpPr>
          <p:cNvPr id="2031" name="Google Shape;2031;p211"/>
          <p:cNvSpPr txBox="1"/>
          <p:nvPr/>
        </p:nvSpPr>
        <p:spPr>
          <a:xfrm>
            <a:off x="2287376" y="3161450"/>
            <a:ext cx="36816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Backend (backend-*)</a:t>
            </a:r>
            <a:endParaRPr sz="800">
              <a:latin typeface="Overpass"/>
              <a:ea typeface="Overpass"/>
              <a:cs typeface="Overpass"/>
              <a:sym typeface="Overpass"/>
            </a:endParaRPr>
          </a:p>
        </p:txBody>
      </p:sp>
      <p:sp>
        <p:nvSpPr>
          <p:cNvPr id="2032" name="Google Shape;2032;p211"/>
          <p:cNvSpPr txBox="1"/>
          <p:nvPr/>
        </p:nvSpPr>
        <p:spPr>
          <a:xfrm>
            <a:off x="6112275" y="3169650"/>
            <a:ext cx="2214600" cy="1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Security (zync-*)</a:t>
            </a:r>
            <a:endParaRPr sz="800">
              <a:latin typeface="Overpass"/>
              <a:ea typeface="Overpass"/>
              <a:cs typeface="Overpass"/>
              <a:sym typeface="Overpass"/>
            </a:endParaRPr>
          </a:p>
        </p:txBody>
      </p:sp>
      <p:grpSp>
        <p:nvGrpSpPr>
          <p:cNvPr id="2033" name="Google Shape;2033;p211"/>
          <p:cNvGrpSpPr/>
          <p:nvPr/>
        </p:nvGrpSpPr>
        <p:grpSpPr>
          <a:xfrm>
            <a:off x="2504225" y="2124580"/>
            <a:ext cx="757121" cy="693478"/>
            <a:chOff x="8200950" y="2284855"/>
            <a:chExt cx="757121" cy="693478"/>
          </a:xfrm>
        </p:grpSpPr>
        <p:grpSp>
          <p:nvGrpSpPr>
            <p:cNvPr id="2034" name="Google Shape;2034;p211"/>
            <p:cNvGrpSpPr/>
            <p:nvPr/>
          </p:nvGrpSpPr>
          <p:grpSpPr>
            <a:xfrm>
              <a:off x="8200950" y="2284855"/>
              <a:ext cx="757121" cy="693478"/>
              <a:chOff x="7435749" y="982575"/>
              <a:chExt cx="812100" cy="742800"/>
            </a:xfrm>
          </p:grpSpPr>
          <p:sp>
            <p:nvSpPr>
              <p:cNvPr id="2035" name="Google Shape;2035;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36" name="Google Shape;2036;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redis</a:t>
                </a:r>
                <a:endParaRPr b="1" sz="800">
                  <a:solidFill>
                    <a:srgbClr val="F3F3F3"/>
                  </a:solidFill>
                  <a:latin typeface="Overpass"/>
                  <a:ea typeface="Overpass"/>
                  <a:cs typeface="Overpass"/>
                  <a:sym typeface="Overpass"/>
                </a:endParaRPr>
              </a:p>
            </p:txBody>
          </p:sp>
        </p:grpSp>
        <p:sp>
          <p:nvSpPr>
            <p:cNvPr id="2037" name="Google Shape;2037;p211"/>
            <p:cNvSpPr/>
            <p:nvPr/>
          </p:nvSpPr>
          <p:spPr>
            <a:xfrm>
              <a:off x="8317625" y="2444309"/>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38" name="Google Shape;2038;p211"/>
            <p:cNvPicPr preferRelativeResize="0"/>
            <p:nvPr/>
          </p:nvPicPr>
          <p:blipFill rotWithShape="1">
            <a:blip r:embed="rId3">
              <a:alphaModFix/>
            </a:blip>
            <a:srcRect b="0" l="377" r="377" t="0"/>
            <a:stretch/>
          </p:blipFill>
          <p:spPr>
            <a:xfrm>
              <a:off x="8386269" y="2482753"/>
              <a:ext cx="377263" cy="377263"/>
            </a:xfrm>
            <a:prstGeom prst="rect">
              <a:avLst/>
            </a:prstGeom>
            <a:noFill/>
            <a:ln>
              <a:noFill/>
            </a:ln>
          </p:spPr>
        </p:pic>
      </p:grpSp>
      <p:grpSp>
        <p:nvGrpSpPr>
          <p:cNvPr id="2039" name="Google Shape;2039;p211"/>
          <p:cNvGrpSpPr/>
          <p:nvPr/>
        </p:nvGrpSpPr>
        <p:grpSpPr>
          <a:xfrm>
            <a:off x="852252" y="2280517"/>
            <a:ext cx="757121" cy="693478"/>
            <a:chOff x="7435749" y="982575"/>
            <a:chExt cx="812100" cy="742800"/>
          </a:xfrm>
        </p:grpSpPr>
        <p:sp>
          <p:nvSpPr>
            <p:cNvPr id="2040" name="Google Shape;2040;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41" name="Google Shape;2041;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production</a:t>
              </a:r>
              <a:endParaRPr b="1" sz="800">
                <a:solidFill>
                  <a:srgbClr val="F3F3F3"/>
                </a:solidFill>
                <a:latin typeface="Overpass"/>
                <a:ea typeface="Overpass"/>
                <a:cs typeface="Overpass"/>
                <a:sym typeface="Overpass"/>
              </a:endParaRPr>
            </a:p>
          </p:txBody>
        </p:sp>
      </p:grpSp>
      <p:grpSp>
        <p:nvGrpSpPr>
          <p:cNvPr id="2042" name="Google Shape;2042;p211"/>
          <p:cNvGrpSpPr/>
          <p:nvPr/>
        </p:nvGrpSpPr>
        <p:grpSpPr>
          <a:xfrm>
            <a:off x="972063" y="2432597"/>
            <a:ext cx="517500" cy="468900"/>
            <a:chOff x="7649725" y="343997"/>
            <a:chExt cx="517500" cy="468900"/>
          </a:xfrm>
        </p:grpSpPr>
        <p:sp>
          <p:nvSpPr>
            <p:cNvPr id="2043" name="Google Shape;2043;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44" name="Google Shape;2044;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045" name="Google Shape;2045;p211"/>
          <p:cNvGrpSpPr/>
          <p:nvPr/>
        </p:nvGrpSpPr>
        <p:grpSpPr>
          <a:xfrm>
            <a:off x="852252" y="3102055"/>
            <a:ext cx="757121" cy="693478"/>
            <a:chOff x="7435749" y="982575"/>
            <a:chExt cx="812100" cy="742800"/>
          </a:xfrm>
        </p:grpSpPr>
        <p:sp>
          <p:nvSpPr>
            <p:cNvPr id="2046" name="Google Shape;2046;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47" name="Google Shape;2047;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staging</a:t>
              </a:r>
              <a:endParaRPr b="1" sz="800">
                <a:solidFill>
                  <a:srgbClr val="F3F3F3"/>
                </a:solidFill>
                <a:latin typeface="Overpass"/>
                <a:ea typeface="Overpass"/>
                <a:cs typeface="Overpass"/>
                <a:sym typeface="Overpass"/>
              </a:endParaRPr>
            </a:p>
          </p:txBody>
        </p:sp>
      </p:grpSp>
      <p:grpSp>
        <p:nvGrpSpPr>
          <p:cNvPr id="2048" name="Google Shape;2048;p211"/>
          <p:cNvGrpSpPr/>
          <p:nvPr/>
        </p:nvGrpSpPr>
        <p:grpSpPr>
          <a:xfrm>
            <a:off x="972063" y="3254134"/>
            <a:ext cx="517500" cy="468900"/>
            <a:chOff x="7649725" y="343997"/>
            <a:chExt cx="517500" cy="468900"/>
          </a:xfrm>
        </p:grpSpPr>
        <p:sp>
          <p:nvSpPr>
            <p:cNvPr id="2049" name="Google Shape;2049;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50" name="Google Shape;2050;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051" name="Google Shape;2051;p211"/>
          <p:cNvGrpSpPr/>
          <p:nvPr/>
        </p:nvGrpSpPr>
        <p:grpSpPr>
          <a:xfrm>
            <a:off x="5072944" y="2132780"/>
            <a:ext cx="669579" cy="693478"/>
            <a:chOff x="4656108" y="2132780"/>
            <a:chExt cx="669579" cy="693478"/>
          </a:xfrm>
        </p:grpSpPr>
        <p:grpSp>
          <p:nvGrpSpPr>
            <p:cNvPr id="2052" name="Google Shape;2052;p211"/>
            <p:cNvGrpSpPr/>
            <p:nvPr/>
          </p:nvGrpSpPr>
          <p:grpSpPr>
            <a:xfrm>
              <a:off x="4656108" y="2132780"/>
              <a:ext cx="669579" cy="693478"/>
              <a:chOff x="7480799" y="982575"/>
              <a:chExt cx="718201" cy="742800"/>
            </a:xfrm>
          </p:grpSpPr>
          <p:sp>
            <p:nvSpPr>
              <p:cNvPr id="2053" name="Google Shape;2053;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54" name="Google Shape;2054;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sphinx</a:t>
                </a:r>
                <a:endParaRPr b="1" sz="800">
                  <a:solidFill>
                    <a:srgbClr val="F3F3F3"/>
                  </a:solidFill>
                  <a:latin typeface="Overpass"/>
                  <a:ea typeface="Overpass"/>
                  <a:cs typeface="Overpass"/>
                  <a:sym typeface="Overpass"/>
                </a:endParaRPr>
              </a:p>
            </p:txBody>
          </p:sp>
        </p:grpSp>
        <p:grpSp>
          <p:nvGrpSpPr>
            <p:cNvPr id="2055" name="Google Shape;2055;p211"/>
            <p:cNvGrpSpPr/>
            <p:nvPr/>
          </p:nvGrpSpPr>
          <p:grpSpPr>
            <a:xfrm>
              <a:off x="4729308" y="2284859"/>
              <a:ext cx="517500" cy="468900"/>
              <a:chOff x="7649725" y="343997"/>
              <a:chExt cx="517500" cy="468900"/>
            </a:xfrm>
          </p:grpSpPr>
          <p:sp>
            <p:nvSpPr>
              <p:cNvPr id="2056" name="Google Shape;2056;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57" name="Google Shape;2057;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grpSp>
        <p:nvGrpSpPr>
          <p:cNvPr id="2058" name="Google Shape;2058;p211"/>
          <p:cNvGrpSpPr/>
          <p:nvPr/>
        </p:nvGrpSpPr>
        <p:grpSpPr>
          <a:xfrm>
            <a:off x="5841642" y="2132780"/>
            <a:ext cx="669579" cy="693478"/>
            <a:chOff x="5378262" y="2132780"/>
            <a:chExt cx="669579" cy="693478"/>
          </a:xfrm>
        </p:grpSpPr>
        <p:grpSp>
          <p:nvGrpSpPr>
            <p:cNvPr id="2059" name="Google Shape;2059;p211"/>
            <p:cNvGrpSpPr/>
            <p:nvPr/>
          </p:nvGrpSpPr>
          <p:grpSpPr>
            <a:xfrm>
              <a:off x="5378262" y="2132780"/>
              <a:ext cx="669579" cy="693478"/>
              <a:chOff x="7480799" y="982575"/>
              <a:chExt cx="718201" cy="742800"/>
            </a:xfrm>
          </p:grpSpPr>
          <p:sp>
            <p:nvSpPr>
              <p:cNvPr id="2060" name="Google Shape;2060;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61" name="Google Shape;2061;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sidekiq</a:t>
                </a:r>
                <a:endParaRPr b="1" sz="800">
                  <a:solidFill>
                    <a:srgbClr val="F3F3F3"/>
                  </a:solidFill>
                  <a:latin typeface="Overpass"/>
                  <a:ea typeface="Overpass"/>
                  <a:cs typeface="Overpass"/>
                  <a:sym typeface="Overpass"/>
                </a:endParaRPr>
              </a:p>
            </p:txBody>
          </p:sp>
        </p:grpSp>
        <p:grpSp>
          <p:nvGrpSpPr>
            <p:cNvPr id="2062" name="Google Shape;2062;p211"/>
            <p:cNvGrpSpPr/>
            <p:nvPr/>
          </p:nvGrpSpPr>
          <p:grpSpPr>
            <a:xfrm>
              <a:off x="5451463" y="2284859"/>
              <a:ext cx="517500" cy="468900"/>
              <a:chOff x="7649725" y="343997"/>
              <a:chExt cx="517500" cy="468900"/>
            </a:xfrm>
          </p:grpSpPr>
          <p:sp>
            <p:nvSpPr>
              <p:cNvPr id="2063" name="Google Shape;2063;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64" name="Google Shape;2064;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grpSp>
        <p:nvGrpSpPr>
          <p:cNvPr id="2065" name="Google Shape;2065;p211"/>
          <p:cNvGrpSpPr/>
          <p:nvPr/>
        </p:nvGrpSpPr>
        <p:grpSpPr>
          <a:xfrm>
            <a:off x="6610340" y="2132780"/>
            <a:ext cx="669579" cy="693478"/>
            <a:chOff x="6823962" y="2132780"/>
            <a:chExt cx="669579" cy="693478"/>
          </a:xfrm>
        </p:grpSpPr>
        <p:grpSp>
          <p:nvGrpSpPr>
            <p:cNvPr id="2066" name="Google Shape;2066;p211"/>
            <p:cNvGrpSpPr/>
            <p:nvPr/>
          </p:nvGrpSpPr>
          <p:grpSpPr>
            <a:xfrm>
              <a:off x="6823962" y="2132780"/>
              <a:ext cx="669579" cy="693478"/>
              <a:chOff x="7480799" y="982575"/>
              <a:chExt cx="718201" cy="742800"/>
            </a:xfrm>
          </p:grpSpPr>
          <p:sp>
            <p:nvSpPr>
              <p:cNvPr id="2067" name="Google Shape;2067;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68" name="Google Shape;2068;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app</a:t>
                </a:r>
                <a:endParaRPr b="1" sz="800">
                  <a:solidFill>
                    <a:srgbClr val="F3F3F3"/>
                  </a:solidFill>
                  <a:latin typeface="Overpass"/>
                  <a:ea typeface="Overpass"/>
                  <a:cs typeface="Overpass"/>
                  <a:sym typeface="Overpass"/>
                </a:endParaRPr>
              </a:p>
            </p:txBody>
          </p:sp>
        </p:grpSp>
        <p:grpSp>
          <p:nvGrpSpPr>
            <p:cNvPr id="2069" name="Google Shape;2069;p211"/>
            <p:cNvGrpSpPr/>
            <p:nvPr/>
          </p:nvGrpSpPr>
          <p:grpSpPr>
            <a:xfrm>
              <a:off x="6897163" y="2284859"/>
              <a:ext cx="517500" cy="468900"/>
              <a:chOff x="7649725" y="343997"/>
              <a:chExt cx="517500" cy="468900"/>
            </a:xfrm>
          </p:grpSpPr>
          <p:sp>
            <p:nvSpPr>
              <p:cNvPr id="2070" name="Google Shape;2070;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71" name="Google Shape;2071;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grpSp>
        <p:nvGrpSpPr>
          <p:cNvPr id="2072" name="Google Shape;2072;p211"/>
          <p:cNvGrpSpPr/>
          <p:nvPr/>
        </p:nvGrpSpPr>
        <p:grpSpPr>
          <a:xfrm>
            <a:off x="7379037" y="2132780"/>
            <a:ext cx="669579" cy="693478"/>
            <a:chOff x="7531362" y="2132780"/>
            <a:chExt cx="669579" cy="693478"/>
          </a:xfrm>
        </p:grpSpPr>
        <p:grpSp>
          <p:nvGrpSpPr>
            <p:cNvPr id="2073" name="Google Shape;2073;p211"/>
            <p:cNvGrpSpPr/>
            <p:nvPr/>
          </p:nvGrpSpPr>
          <p:grpSpPr>
            <a:xfrm>
              <a:off x="7531362" y="2132780"/>
              <a:ext cx="669579" cy="693478"/>
              <a:chOff x="7480799" y="982575"/>
              <a:chExt cx="718201" cy="742800"/>
            </a:xfrm>
          </p:grpSpPr>
          <p:sp>
            <p:nvSpPr>
              <p:cNvPr id="2074" name="Google Shape;2074;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75" name="Google Shape;2075;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developer</a:t>
                </a:r>
                <a:endParaRPr b="1" sz="800">
                  <a:solidFill>
                    <a:srgbClr val="F3F3F3"/>
                  </a:solidFill>
                  <a:latin typeface="Overpass"/>
                  <a:ea typeface="Overpass"/>
                  <a:cs typeface="Overpass"/>
                  <a:sym typeface="Overpass"/>
                </a:endParaRPr>
              </a:p>
            </p:txBody>
          </p:sp>
        </p:grpSp>
        <p:grpSp>
          <p:nvGrpSpPr>
            <p:cNvPr id="2076" name="Google Shape;2076;p211"/>
            <p:cNvGrpSpPr/>
            <p:nvPr/>
          </p:nvGrpSpPr>
          <p:grpSpPr>
            <a:xfrm>
              <a:off x="7604563" y="2284859"/>
              <a:ext cx="517500" cy="468900"/>
              <a:chOff x="7649725" y="343997"/>
              <a:chExt cx="517500" cy="468900"/>
            </a:xfrm>
          </p:grpSpPr>
          <p:sp>
            <p:nvSpPr>
              <p:cNvPr id="2077" name="Google Shape;2077;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78" name="Google Shape;2078;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grpSp>
        <p:nvGrpSpPr>
          <p:cNvPr id="2079" name="Google Shape;2079;p211"/>
          <p:cNvGrpSpPr/>
          <p:nvPr/>
        </p:nvGrpSpPr>
        <p:grpSpPr>
          <a:xfrm>
            <a:off x="3442962" y="3486167"/>
            <a:ext cx="669579" cy="693478"/>
            <a:chOff x="7480799" y="982575"/>
            <a:chExt cx="718201" cy="742800"/>
          </a:xfrm>
        </p:grpSpPr>
        <p:sp>
          <p:nvSpPr>
            <p:cNvPr id="2080" name="Google Shape;2080;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81" name="Google Shape;2081;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cron</a:t>
              </a:r>
              <a:endParaRPr b="1" sz="800">
                <a:solidFill>
                  <a:srgbClr val="F3F3F3"/>
                </a:solidFill>
                <a:latin typeface="Overpass"/>
                <a:ea typeface="Overpass"/>
                <a:cs typeface="Overpass"/>
                <a:sym typeface="Overpass"/>
              </a:endParaRPr>
            </a:p>
          </p:txBody>
        </p:sp>
      </p:grpSp>
      <p:grpSp>
        <p:nvGrpSpPr>
          <p:cNvPr id="2082" name="Google Shape;2082;p211"/>
          <p:cNvGrpSpPr/>
          <p:nvPr/>
        </p:nvGrpSpPr>
        <p:grpSpPr>
          <a:xfrm>
            <a:off x="3516163" y="3638247"/>
            <a:ext cx="517500" cy="468900"/>
            <a:chOff x="7649725" y="343997"/>
            <a:chExt cx="517500" cy="468900"/>
          </a:xfrm>
        </p:grpSpPr>
        <p:sp>
          <p:nvSpPr>
            <p:cNvPr id="2083" name="Google Shape;2083;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84" name="Google Shape;2084;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085" name="Google Shape;2085;p211"/>
          <p:cNvGrpSpPr/>
          <p:nvPr/>
        </p:nvGrpSpPr>
        <p:grpSpPr>
          <a:xfrm>
            <a:off x="4229237" y="3486167"/>
            <a:ext cx="669579" cy="693478"/>
            <a:chOff x="7480799" y="982575"/>
            <a:chExt cx="718201" cy="742800"/>
          </a:xfrm>
        </p:grpSpPr>
        <p:sp>
          <p:nvSpPr>
            <p:cNvPr id="2086" name="Google Shape;2086;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87" name="Google Shape;2087;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worker</a:t>
              </a:r>
              <a:endParaRPr b="1" sz="800">
                <a:solidFill>
                  <a:srgbClr val="F3F3F3"/>
                </a:solidFill>
                <a:latin typeface="Overpass"/>
                <a:ea typeface="Overpass"/>
                <a:cs typeface="Overpass"/>
                <a:sym typeface="Overpass"/>
              </a:endParaRPr>
            </a:p>
          </p:txBody>
        </p:sp>
      </p:grpSp>
      <p:grpSp>
        <p:nvGrpSpPr>
          <p:cNvPr id="2088" name="Google Shape;2088;p211"/>
          <p:cNvGrpSpPr/>
          <p:nvPr/>
        </p:nvGrpSpPr>
        <p:grpSpPr>
          <a:xfrm>
            <a:off x="4302438" y="3638247"/>
            <a:ext cx="517500" cy="468900"/>
            <a:chOff x="7649725" y="343997"/>
            <a:chExt cx="517500" cy="468900"/>
          </a:xfrm>
        </p:grpSpPr>
        <p:sp>
          <p:nvSpPr>
            <p:cNvPr id="2089" name="Google Shape;2089;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90" name="Google Shape;2090;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091" name="Google Shape;2091;p211"/>
          <p:cNvGrpSpPr/>
          <p:nvPr/>
        </p:nvGrpSpPr>
        <p:grpSpPr>
          <a:xfrm>
            <a:off x="5015512" y="3486167"/>
            <a:ext cx="669579" cy="693478"/>
            <a:chOff x="7480799" y="982575"/>
            <a:chExt cx="718201" cy="742800"/>
          </a:xfrm>
        </p:grpSpPr>
        <p:sp>
          <p:nvSpPr>
            <p:cNvPr id="2092" name="Google Shape;2092;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93" name="Google Shape;2093;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800">
                  <a:solidFill>
                    <a:srgbClr val="F3F3F3"/>
                  </a:solidFill>
                  <a:latin typeface="Overpass"/>
                  <a:ea typeface="Overpass"/>
                  <a:cs typeface="Overpass"/>
                  <a:sym typeface="Overpass"/>
                </a:rPr>
                <a:t>listener</a:t>
              </a:r>
              <a:endParaRPr b="1" sz="800">
                <a:solidFill>
                  <a:srgbClr val="F3F3F3"/>
                </a:solidFill>
                <a:latin typeface="Overpass"/>
                <a:ea typeface="Overpass"/>
                <a:cs typeface="Overpass"/>
                <a:sym typeface="Overpass"/>
              </a:endParaRPr>
            </a:p>
          </p:txBody>
        </p:sp>
      </p:grpSp>
      <p:grpSp>
        <p:nvGrpSpPr>
          <p:cNvPr id="2094" name="Google Shape;2094;p211"/>
          <p:cNvGrpSpPr/>
          <p:nvPr/>
        </p:nvGrpSpPr>
        <p:grpSpPr>
          <a:xfrm>
            <a:off x="5088713" y="3638247"/>
            <a:ext cx="517500" cy="468900"/>
            <a:chOff x="7649725" y="343997"/>
            <a:chExt cx="517500" cy="468900"/>
          </a:xfrm>
        </p:grpSpPr>
        <p:sp>
          <p:nvSpPr>
            <p:cNvPr id="2095" name="Google Shape;2095;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096" name="Google Shape;2096;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097" name="Google Shape;2097;p211"/>
          <p:cNvGrpSpPr/>
          <p:nvPr/>
        </p:nvGrpSpPr>
        <p:grpSpPr>
          <a:xfrm>
            <a:off x="6444175" y="3502567"/>
            <a:ext cx="669579" cy="693478"/>
            <a:chOff x="7480799" y="982575"/>
            <a:chExt cx="718201" cy="742800"/>
          </a:xfrm>
        </p:grpSpPr>
        <p:sp>
          <p:nvSpPr>
            <p:cNvPr id="2098" name="Google Shape;2098;p211"/>
            <p:cNvSpPr/>
            <p:nvPr/>
          </p:nvSpPr>
          <p:spPr>
            <a:xfrm>
              <a:off x="7480800"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099" name="Google Shape;2099;p211"/>
            <p:cNvSpPr txBox="1"/>
            <p:nvPr/>
          </p:nvSpPr>
          <p:spPr>
            <a:xfrm>
              <a:off x="7480799" y="999453"/>
              <a:ext cx="7182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zync</a:t>
              </a:r>
              <a:endParaRPr b="1" sz="800">
                <a:solidFill>
                  <a:srgbClr val="F3F3F3"/>
                </a:solidFill>
                <a:latin typeface="Overpass"/>
                <a:ea typeface="Overpass"/>
                <a:cs typeface="Overpass"/>
                <a:sym typeface="Overpass"/>
              </a:endParaRPr>
            </a:p>
          </p:txBody>
        </p:sp>
      </p:grpSp>
      <p:grpSp>
        <p:nvGrpSpPr>
          <p:cNvPr id="2100" name="Google Shape;2100;p211"/>
          <p:cNvGrpSpPr/>
          <p:nvPr/>
        </p:nvGrpSpPr>
        <p:grpSpPr>
          <a:xfrm>
            <a:off x="6517375" y="3654647"/>
            <a:ext cx="517500" cy="468900"/>
            <a:chOff x="7649725" y="343997"/>
            <a:chExt cx="517500" cy="468900"/>
          </a:xfrm>
        </p:grpSpPr>
        <p:sp>
          <p:nvSpPr>
            <p:cNvPr id="2101" name="Google Shape;2101;p211"/>
            <p:cNvSpPr/>
            <p:nvPr/>
          </p:nvSpPr>
          <p:spPr>
            <a:xfrm>
              <a:off x="7649725" y="34399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102" name="Google Shape;2102;p211"/>
            <p:cNvPicPr preferRelativeResize="0"/>
            <p:nvPr/>
          </p:nvPicPr>
          <p:blipFill>
            <a:blip r:embed="rId4">
              <a:alphaModFix/>
            </a:blip>
            <a:stretch>
              <a:fillRect/>
            </a:stretch>
          </p:blipFill>
          <p:spPr>
            <a:xfrm>
              <a:off x="7719844" y="389815"/>
              <a:ext cx="377263" cy="377263"/>
            </a:xfrm>
            <a:prstGeom prst="rect">
              <a:avLst/>
            </a:prstGeom>
            <a:noFill/>
            <a:ln>
              <a:noFill/>
            </a:ln>
          </p:spPr>
        </p:pic>
      </p:grpSp>
      <p:grpSp>
        <p:nvGrpSpPr>
          <p:cNvPr id="2103" name="Google Shape;2103;p211"/>
          <p:cNvGrpSpPr/>
          <p:nvPr/>
        </p:nvGrpSpPr>
        <p:grpSpPr>
          <a:xfrm>
            <a:off x="7249925" y="3502567"/>
            <a:ext cx="757121" cy="693478"/>
            <a:chOff x="7435749" y="982575"/>
            <a:chExt cx="812100" cy="742800"/>
          </a:xfrm>
        </p:grpSpPr>
        <p:sp>
          <p:nvSpPr>
            <p:cNvPr id="2104" name="Google Shape;2104;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105" name="Google Shape;2105;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database</a:t>
              </a:r>
              <a:endParaRPr b="1" sz="800">
                <a:solidFill>
                  <a:srgbClr val="F3F3F3"/>
                </a:solidFill>
                <a:latin typeface="Overpass"/>
                <a:ea typeface="Overpass"/>
                <a:cs typeface="Overpass"/>
                <a:sym typeface="Overpass"/>
              </a:endParaRPr>
            </a:p>
          </p:txBody>
        </p:sp>
      </p:grpSp>
      <p:sp>
        <p:nvSpPr>
          <p:cNvPr id="2106" name="Google Shape;2106;p211"/>
          <p:cNvSpPr/>
          <p:nvPr/>
        </p:nvSpPr>
        <p:spPr>
          <a:xfrm>
            <a:off x="7365125" y="365464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107" name="Google Shape;2107;p211"/>
          <p:cNvPicPr preferRelativeResize="0"/>
          <p:nvPr/>
        </p:nvPicPr>
        <p:blipFill rotWithShape="1">
          <a:blip r:embed="rId3">
            <a:alphaModFix/>
          </a:blip>
          <a:srcRect b="0" l="377" r="377" t="0"/>
          <a:stretch/>
        </p:blipFill>
        <p:spPr>
          <a:xfrm>
            <a:off x="7435244" y="3700465"/>
            <a:ext cx="377263" cy="377263"/>
          </a:xfrm>
          <a:prstGeom prst="rect">
            <a:avLst/>
          </a:prstGeom>
          <a:noFill/>
          <a:ln>
            <a:noFill/>
          </a:ln>
        </p:spPr>
      </p:pic>
      <p:grpSp>
        <p:nvGrpSpPr>
          <p:cNvPr id="2108" name="Google Shape;2108;p211"/>
          <p:cNvGrpSpPr/>
          <p:nvPr/>
        </p:nvGrpSpPr>
        <p:grpSpPr>
          <a:xfrm>
            <a:off x="2495938" y="3486167"/>
            <a:ext cx="757121" cy="693478"/>
            <a:chOff x="7435749" y="982575"/>
            <a:chExt cx="812100" cy="742800"/>
          </a:xfrm>
        </p:grpSpPr>
        <p:sp>
          <p:nvSpPr>
            <p:cNvPr id="2109" name="Google Shape;2109;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110" name="Google Shape;2110;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redis</a:t>
              </a:r>
              <a:endParaRPr b="1" sz="800">
                <a:solidFill>
                  <a:srgbClr val="F3F3F3"/>
                </a:solidFill>
                <a:latin typeface="Overpass"/>
                <a:ea typeface="Overpass"/>
                <a:cs typeface="Overpass"/>
                <a:sym typeface="Overpass"/>
              </a:endParaRPr>
            </a:p>
          </p:txBody>
        </p:sp>
      </p:grpSp>
      <p:sp>
        <p:nvSpPr>
          <p:cNvPr id="2111" name="Google Shape;2111;p211"/>
          <p:cNvSpPr/>
          <p:nvPr/>
        </p:nvSpPr>
        <p:spPr>
          <a:xfrm>
            <a:off x="2611138" y="3638247"/>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112" name="Google Shape;2112;p211"/>
          <p:cNvPicPr preferRelativeResize="0"/>
          <p:nvPr/>
        </p:nvPicPr>
        <p:blipFill rotWithShape="1">
          <a:blip r:embed="rId3">
            <a:alphaModFix/>
          </a:blip>
          <a:srcRect b="0" l="377" r="377" t="0"/>
          <a:stretch/>
        </p:blipFill>
        <p:spPr>
          <a:xfrm>
            <a:off x="2681256" y="3684065"/>
            <a:ext cx="377263" cy="377263"/>
          </a:xfrm>
          <a:prstGeom prst="rect">
            <a:avLst/>
          </a:prstGeom>
          <a:noFill/>
          <a:ln>
            <a:noFill/>
          </a:ln>
        </p:spPr>
      </p:pic>
      <p:grpSp>
        <p:nvGrpSpPr>
          <p:cNvPr id="2113" name="Google Shape;2113;p211"/>
          <p:cNvGrpSpPr/>
          <p:nvPr/>
        </p:nvGrpSpPr>
        <p:grpSpPr>
          <a:xfrm>
            <a:off x="3360465" y="2132780"/>
            <a:ext cx="757121" cy="693478"/>
            <a:chOff x="3102363" y="2132780"/>
            <a:chExt cx="757121" cy="693478"/>
          </a:xfrm>
        </p:grpSpPr>
        <p:grpSp>
          <p:nvGrpSpPr>
            <p:cNvPr id="2114" name="Google Shape;2114;p211"/>
            <p:cNvGrpSpPr/>
            <p:nvPr/>
          </p:nvGrpSpPr>
          <p:grpSpPr>
            <a:xfrm>
              <a:off x="3102363" y="2132780"/>
              <a:ext cx="757121" cy="693478"/>
              <a:chOff x="7435749" y="982575"/>
              <a:chExt cx="812100" cy="742800"/>
            </a:xfrm>
          </p:grpSpPr>
          <p:sp>
            <p:nvSpPr>
              <p:cNvPr id="2115" name="Google Shape;2115;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116" name="Google Shape;2116;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mysql</a:t>
                </a:r>
                <a:endParaRPr b="1" sz="800">
                  <a:solidFill>
                    <a:srgbClr val="F3F3F3"/>
                  </a:solidFill>
                  <a:latin typeface="Overpass"/>
                  <a:ea typeface="Overpass"/>
                  <a:cs typeface="Overpass"/>
                  <a:sym typeface="Overpass"/>
                </a:endParaRPr>
              </a:p>
            </p:txBody>
          </p:sp>
        </p:grpSp>
        <p:sp>
          <p:nvSpPr>
            <p:cNvPr id="2117" name="Google Shape;2117;p211"/>
            <p:cNvSpPr/>
            <p:nvPr/>
          </p:nvSpPr>
          <p:spPr>
            <a:xfrm>
              <a:off x="3217563" y="2284859"/>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118" name="Google Shape;2118;p211"/>
            <p:cNvPicPr preferRelativeResize="0"/>
            <p:nvPr/>
          </p:nvPicPr>
          <p:blipFill rotWithShape="1">
            <a:blip r:embed="rId3">
              <a:alphaModFix/>
            </a:blip>
            <a:srcRect b="0" l="377" r="377" t="0"/>
            <a:stretch/>
          </p:blipFill>
          <p:spPr>
            <a:xfrm>
              <a:off x="3287681" y="2330678"/>
              <a:ext cx="377263" cy="377263"/>
            </a:xfrm>
            <a:prstGeom prst="rect">
              <a:avLst/>
            </a:prstGeom>
            <a:noFill/>
            <a:ln>
              <a:noFill/>
            </a:ln>
          </p:spPr>
        </p:pic>
      </p:grpSp>
      <p:grpSp>
        <p:nvGrpSpPr>
          <p:cNvPr id="2119" name="Google Shape;2119;p211"/>
          <p:cNvGrpSpPr/>
          <p:nvPr/>
        </p:nvGrpSpPr>
        <p:grpSpPr>
          <a:xfrm>
            <a:off x="4216704" y="2132780"/>
            <a:ext cx="757121" cy="693478"/>
            <a:chOff x="3822363" y="2132780"/>
            <a:chExt cx="757121" cy="693478"/>
          </a:xfrm>
        </p:grpSpPr>
        <p:grpSp>
          <p:nvGrpSpPr>
            <p:cNvPr id="2120" name="Google Shape;2120;p211"/>
            <p:cNvGrpSpPr/>
            <p:nvPr/>
          </p:nvGrpSpPr>
          <p:grpSpPr>
            <a:xfrm>
              <a:off x="3822363" y="2132780"/>
              <a:ext cx="757121" cy="693478"/>
              <a:chOff x="7435749" y="982575"/>
              <a:chExt cx="812100" cy="742800"/>
            </a:xfrm>
          </p:grpSpPr>
          <p:sp>
            <p:nvSpPr>
              <p:cNvPr id="2121" name="Google Shape;2121;p211"/>
              <p:cNvSpPr/>
              <p:nvPr/>
            </p:nvSpPr>
            <p:spPr>
              <a:xfrm>
                <a:off x="7482699" y="982575"/>
                <a:ext cx="718200" cy="7428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122" name="Google Shape;2122;p211"/>
              <p:cNvSpPr txBox="1"/>
              <p:nvPr/>
            </p:nvSpPr>
            <p:spPr>
              <a:xfrm>
                <a:off x="7435749" y="999453"/>
                <a:ext cx="8121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Overpass"/>
                    <a:ea typeface="Overpass"/>
                    <a:cs typeface="Overpass"/>
                    <a:sym typeface="Overpass"/>
                  </a:rPr>
                  <a:t>memcache</a:t>
                </a:r>
                <a:endParaRPr b="1" sz="800">
                  <a:solidFill>
                    <a:srgbClr val="F3F3F3"/>
                  </a:solidFill>
                  <a:latin typeface="Overpass"/>
                  <a:ea typeface="Overpass"/>
                  <a:cs typeface="Overpass"/>
                  <a:sym typeface="Overpass"/>
                </a:endParaRPr>
              </a:p>
            </p:txBody>
          </p:sp>
        </p:grpSp>
        <p:sp>
          <p:nvSpPr>
            <p:cNvPr id="2123" name="Google Shape;2123;p211"/>
            <p:cNvSpPr/>
            <p:nvPr/>
          </p:nvSpPr>
          <p:spPr>
            <a:xfrm>
              <a:off x="3937563" y="2284859"/>
              <a:ext cx="517500" cy="4689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124" name="Google Shape;2124;p211"/>
            <p:cNvPicPr preferRelativeResize="0"/>
            <p:nvPr/>
          </p:nvPicPr>
          <p:blipFill rotWithShape="1">
            <a:blip r:embed="rId3">
              <a:alphaModFix/>
            </a:blip>
            <a:srcRect b="0" l="377" r="377" t="0"/>
            <a:stretch/>
          </p:blipFill>
          <p:spPr>
            <a:xfrm>
              <a:off x="4007681" y="2330678"/>
              <a:ext cx="377263" cy="377263"/>
            </a:xfrm>
            <a:prstGeom prst="rect">
              <a:avLst/>
            </a:prstGeom>
            <a:noFill/>
            <a:ln>
              <a:noFill/>
            </a:ln>
          </p:spPr>
        </p:pic>
      </p:grpSp>
      <p:sp>
        <p:nvSpPr>
          <p:cNvPr id="2125" name="Google Shape;2125;p211"/>
          <p:cNvSpPr txBox="1"/>
          <p:nvPr/>
        </p:nvSpPr>
        <p:spPr>
          <a:xfrm>
            <a:off x="3072000" y="462717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u="sng">
                <a:solidFill>
                  <a:srgbClr val="1155CC"/>
                </a:solidFill>
                <a:latin typeface="Overpass"/>
                <a:ea typeface="Overpass"/>
                <a:cs typeface="Overpass"/>
                <a:sym typeface="Overpass"/>
                <a:hlinkClick r:id="rId5">
                  <a:extLst>
                    <a:ext uri="{A12FA001-AC4F-418D-AE19-62706E023703}">
                      <ahyp:hlinkClr val="tx"/>
                    </a:ext>
                  </a:extLst>
                </a:hlinkClick>
              </a:rPr>
              <a:t>Supported Configuration</a:t>
            </a:r>
            <a:endParaRPr sz="1100">
              <a:solidFill>
                <a:schemeClr val="dk1"/>
              </a:solidFill>
              <a:latin typeface="Overpass"/>
              <a:ea typeface="Overpass"/>
              <a:cs typeface="Overpass"/>
              <a:sym typeface="Overpas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212"/>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RED HAT 3SCALE API MANAGEMENT</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131" name="Google Shape;2131;p2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32" name="Google Shape;2132;p212"/>
          <p:cNvSpPr txBox="1"/>
          <p:nvPr>
            <p:ph idx="4294967295" type="body"/>
          </p:nvPr>
        </p:nvSpPr>
        <p:spPr>
          <a:xfrm>
            <a:off x="826700" y="1249350"/>
            <a:ext cx="7490700" cy="2644800"/>
          </a:xfrm>
          <a:prstGeom prst="rect">
            <a:avLst/>
          </a:prstGeom>
        </p:spPr>
        <p:txBody>
          <a:bodyPr anchorCtr="0" anchor="t" bIns="0" lIns="0" spcFirstLastPara="1" rIns="0" wrap="square" tIns="0">
            <a:noAutofit/>
          </a:bodyPr>
          <a:lstStyle/>
          <a:p>
            <a:pPr indent="-292100" lvl="0" marL="457200" rtl="0" algn="l">
              <a:lnSpc>
                <a:spcPct val="100000"/>
              </a:lnSpc>
              <a:spcBef>
                <a:spcPts val="0"/>
              </a:spcBef>
              <a:spcAft>
                <a:spcPts val="0"/>
              </a:spcAft>
              <a:buClr>
                <a:srgbClr val="FF0000"/>
              </a:buClr>
              <a:buSzPts val="1000"/>
              <a:buFont typeface="Overpass"/>
              <a:buChar char="▸"/>
            </a:pPr>
            <a:r>
              <a:rPr lang="en"/>
              <a:t>Storage Requirements</a:t>
            </a:r>
            <a:endParaRPr sz="1400">
              <a:solidFill>
                <a:schemeClr val="dk1"/>
              </a:solidFill>
              <a:latin typeface="Proxima Nova"/>
              <a:ea typeface="Proxima Nova"/>
              <a:cs typeface="Proxima Nova"/>
              <a:sym typeface="Proxima Nova"/>
            </a:endParaRPr>
          </a:p>
          <a:p>
            <a:pPr indent="-292100" lvl="1" marL="914400" marR="0" rtl="0" algn="l">
              <a:lnSpc>
                <a:spcPct val="115000"/>
              </a:lnSpc>
              <a:spcBef>
                <a:spcPts val="600"/>
              </a:spcBef>
              <a:spcAft>
                <a:spcPts val="0"/>
              </a:spcAft>
              <a:buClr>
                <a:schemeClr val="dk1"/>
              </a:buClr>
              <a:buSzPts val="1000"/>
              <a:buFont typeface="Overpass"/>
              <a:buChar char="･"/>
            </a:pPr>
            <a:r>
              <a:rPr lang="en"/>
              <a:t>3 or 4 Persistent Volumes</a:t>
            </a:r>
            <a:endParaRPr/>
          </a:p>
          <a:p>
            <a:pPr indent="-298450" lvl="1" marL="914400" rtl="0" algn="l">
              <a:spcBef>
                <a:spcPts val="1000"/>
              </a:spcBef>
              <a:spcAft>
                <a:spcPts val="0"/>
              </a:spcAft>
              <a:buSzPts val="1100"/>
              <a:buChar char="･"/>
            </a:pPr>
            <a:r>
              <a:rPr lang="en"/>
              <a:t>3 RWO PV for Redis and MySQL/Postgres persistence (always needed)</a:t>
            </a:r>
            <a:endParaRPr/>
          </a:p>
          <a:p>
            <a:pPr indent="-298450" lvl="1" marL="914400" rtl="0" algn="l">
              <a:spcBef>
                <a:spcPts val="0"/>
              </a:spcBef>
              <a:spcAft>
                <a:spcPts val="0"/>
              </a:spcAft>
              <a:buSzPts val="1100"/>
              <a:buChar char="･"/>
            </a:pPr>
            <a:r>
              <a:rPr lang="en"/>
              <a:t>1 RWX PV (amp.yml template)  </a:t>
            </a:r>
            <a:r>
              <a:rPr b="1" lang="en" u="sng"/>
              <a:t>MUST</a:t>
            </a:r>
            <a:r>
              <a:rPr lang="en"/>
              <a:t> be group writable: </a:t>
            </a:r>
            <a:r>
              <a:rPr lang="en">
                <a:solidFill>
                  <a:srgbClr val="FF0000"/>
                </a:solidFill>
              </a:rPr>
              <a:t>chmod g+w</a:t>
            </a:r>
            <a:r>
              <a:rPr lang="en"/>
              <a:t> </a:t>
            </a:r>
            <a:endParaRPr/>
          </a:p>
          <a:p>
            <a:pPr indent="457200" lvl="0" marL="457200" rtl="0" algn="l">
              <a:spcBef>
                <a:spcPts val="0"/>
              </a:spcBef>
              <a:spcAft>
                <a:spcPts val="0"/>
              </a:spcAft>
              <a:buNone/>
            </a:pPr>
            <a:r>
              <a:rPr b="1" lang="en" u="sng"/>
              <a:t>or</a:t>
            </a:r>
            <a:endParaRPr b="1" u="sng"/>
          </a:p>
          <a:p>
            <a:pPr indent="-298450" lvl="1" marL="914400" rtl="0" algn="l">
              <a:spcBef>
                <a:spcPts val="400"/>
              </a:spcBef>
              <a:spcAft>
                <a:spcPts val="0"/>
              </a:spcAft>
              <a:buSzPts val="1100"/>
              <a:buChar char="･"/>
            </a:pPr>
            <a:r>
              <a:rPr lang="en"/>
              <a:t>AWS S3 Bucket for CMS assets (amp-s3.yml template) </a:t>
            </a:r>
            <a:endParaRPr/>
          </a:p>
          <a:p>
            <a:pPr indent="-304800" lvl="0" marL="457200" rtl="0" algn="l">
              <a:spcBef>
                <a:spcPts val="1000"/>
              </a:spcBef>
              <a:spcAft>
                <a:spcPts val="0"/>
              </a:spcAft>
              <a:buSzPts val="1200"/>
              <a:buChar char="▸"/>
            </a:pPr>
            <a:r>
              <a:rPr lang="en"/>
              <a:t>10GB storage should be plenty to get started, 30GB for Production</a:t>
            </a:r>
            <a:endParaRPr/>
          </a:p>
          <a:p>
            <a:pPr indent="-304800" lvl="0" marL="457200" rtl="0" algn="l">
              <a:spcBef>
                <a:spcPts val="1000"/>
              </a:spcBef>
              <a:spcAft>
                <a:spcPts val="0"/>
              </a:spcAft>
              <a:buSzPts val="1200"/>
              <a:buChar char="▸"/>
            </a:pPr>
            <a:r>
              <a:rPr lang="en"/>
              <a:t>PVs should be writeable by OpenShift (Permissions)</a:t>
            </a:r>
            <a:endParaRPr/>
          </a:p>
          <a:p>
            <a:pPr indent="-298450" lvl="1" marL="914400" rtl="0" algn="l">
              <a:spcBef>
                <a:spcPts val="0"/>
              </a:spcBef>
              <a:spcAft>
                <a:spcPts val="0"/>
              </a:spcAft>
              <a:buSzPts val="1100"/>
              <a:buChar char="･"/>
            </a:pPr>
            <a:r>
              <a:rPr lang="en"/>
              <a:t>Owned by root group </a:t>
            </a:r>
            <a:endParaRPr/>
          </a:p>
          <a:p>
            <a:pPr indent="-298450" lvl="1" marL="914400" rtl="0" algn="l">
              <a:spcBef>
                <a:spcPts val="0"/>
              </a:spcBef>
              <a:spcAft>
                <a:spcPts val="0"/>
              </a:spcAft>
              <a:buSzPts val="1100"/>
              <a:buChar char="･"/>
            </a:pPr>
            <a:r>
              <a:rPr lang="en"/>
              <a:t>Proper selinux permissions: </a:t>
            </a:r>
            <a:r>
              <a:rPr lang="en">
                <a:solidFill>
                  <a:srgbClr val="FF0000"/>
                </a:solidFill>
              </a:rPr>
              <a:t>chcon -Rt svirt_sandbox_file_t</a:t>
            </a:r>
            <a:endParaRPr>
              <a:solidFill>
                <a:srgbClr val="FF0000"/>
              </a:solidFill>
            </a:endParaRPr>
          </a:p>
          <a:p>
            <a:pPr indent="-304800" lvl="0" marL="457200" rtl="0" algn="l">
              <a:lnSpc>
                <a:spcPct val="100000"/>
              </a:lnSpc>
              <a:spcBef>
                <a:spcPts val="0"/>
              </a:spcBef>
              <a:spcAft>
                <a:spcPts val="0"/>
              </a:spcAft>
              <a:buClr>
                <a:srgbClr val="FF0000"/>
              </a:buClr>
              <a:buSzPts val="1200"/>
              <a:buChar char="▸"/>
            </a:pPr>
            <a:r>
              <a:rPr lang="en" sz="1100" u="sng">
                <a:solidFill>
                  <a:srgbClr val="1155CC"/>
                </a:solidFill>
                <a:latin typeface="Arial"/>
                <a:ea typeface="Arial"/>
                <a:cs typeface="Arial"/>
                <a:sym typeface="Arial"/>
                <a:hlinkClick r:id="rId3">
                  <a:extLst>
                    <a:ext uri="{A12FA001-AC4F-418D-AE19-62706E023703}">
                      <ahyp:hlinkClr val="tx"/>
                    </a:ext>
                  </a:extLst>
                </a:hlinkClick>
              </a:rPr>
              <a:t>Supported Configuration</a:t>
            </a:r>
            <a:r>
              <a:rPr lang="en" sz="1100">
                <a:solidFill>
                  <a:schemeClr val="dk1"/>
                </a:solidFill>
                <a:latin typeface="Arial"/>
                <a:ea typeface="Arial"/>
                <a:cs typeface="Arial"/>
                <a:sym typeface="Arial"/>
              </a:rPr>
              <a:t> - Update Periodically</a:t>
            </a:r>
            <a:endParaRPr>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0" st="0"/>
                                            </p:txEl>
                                          </p:spTgt>
                                        </p:tgtEl>
                                        <p:attrNameLst>
                                          <p:attrName>style.visibility</p:attrName>
                                        </p:attrNameLst>
                                      </p:cBhvr>
                                      <p:to>
                                        <p:strVal val="visible"/>
                                      </p:to>
                                    </p:set>
                                    <p:animEffect filter="fade" transition="in">
                                      <p:cBhvr>
                                        <p:cTn dur="1000"/>
                                        <p:tgtEl>
                                          <p:spTgt spid="2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1" st="1"/>
                                            </p:txEl>
                                          </p:spTgt>
                                        </p:tgtEl>
                                        <p:attrNameLst>
                                          <p:attrName>style.visibility</p:attrName>
                                        </p:attrNameLst>
                                      </p:cBhvr>
                                      <p:to>
                                        <p:strVal val="visible"/>
                                      </p:to>
                                    </p:set>
                                    <p:animEffect filter="fade" transition="in">
                                      <p:cBhvr>
                                        <p:cTn dur="1000"/>
                                        <p:tgtEl>
                                          <p:spTgt spid="2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2" st="2"/>
                                            </p:txEl>
                                          </p:spTgt>
                                        </p:tgtEl>
                                        <p:attrNameLst>
                                          <p:attrName>style.visibility</p:attrName>
                                        </p:attrNameLst>
                                      </p:cBhvr>
                                      <p:to>
                                        <p:strVal val="visible"/>
                                      </p:to>
                                    </p:set>
                                    <p:animEffect filter="fade" transition="in">
                                      <p:cBhvr>
                                        <p:cTn dur="1000"/>
                                        <p:tgtEl>
                                          <p:spTgt spid="2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3" st="3"/>
                                            </p:txEl>
                                          </p:spTgt>
                                        </p:tgtEl>
                                        <p:attrNameLst>
                                          <p:attrName>style.visibility</p:attrName>
                                        </p:attrNameLst>
                                      </p:cBhvr>
                                      <p:to>
                                        <p:strVal val="visible"/>
                                      </p:to>
                                    </p:set>
                                    <p:animEffect filter="fade" transition="in">
                                      <p:cBhvr>
                                        <p:cTn dur="1000"/>
                                        <p:tgtEl>
                                          <p:spTgt spid="2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4" st="4"/>
                                            </p:txEl>
                                          </p:spTgt>
                                        </p:tgtEl>
                                        <p:attrNameLst>
                                          <p:attrName>style.visibility</p:attrName>
                                        </p:attrNameLst>
                                      </p:cBhvr>
                                      <p:to>
                                        <p:strVal val="visible"/>
                                      </p:to>
                                    </p:set>
                                    <p:animEffect filter="fade" transition="in">
                                      <p:cBhvr>
                                        <p:cTn dur="1000"/>
                                        <p:tgtEl>
                                          <p:spTgt spid="2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5" st="5"/>
                                            </p:txEl>
                                          </p:spTgt>
                                        </p:tgtEl>
                                        <p:attrNameLst>
                                          <p:attrName>style.visibility</p:attrName>
                                        </p:attrNameLst>
                                      </p:cBhvr>
                                      <p:to>
                                        <p:strVal val="visible"/>
                                      </p:to>
                                    </p:set>
                                    <p:animEffect filter="fade" transition="in">
                                      <p:cBhvr>
                                        <p:cTn dur="1000"/>
                                        <p:tgtEl>
                                          <p:spTgt spid="2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6" st="6"/>
                                            </p:txEl>
                                          </p:spTgt>
                                        </p:tgtEl>
                                        <p:attrNameLst>
                                          <p:attrName>style.visibility</p:attrName>
                                        </p:attrNameLst>
                                      </p:cBhvr>
                                      <p:to>
                                        <p:strVal val="visible"/>
                                      </p:to>
                                    </p:set>
                                    <p:animEffect filter="fade" transition="in">
                                      <p:cBhvr>
                                        <p:cTn dur="1000"/>
                                        <p:tgtEl>
                                          <p:spTgt spid="21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7" st="7"/>
                                            </p:txEl>
                                          </p:spTgt>
                                        </p:tgtEl>
                                        <p:attrNameLst>
                                          <p:attrName>style.visibility</p:attrName>
                                        </p:attrNameLst>
                                      </p:cBhvr>
                                      <p:to>
                                        <p:strVal val="visible"/>
                                      </p:to>
                                    </p:set>
                                    <p:animEffect filter="fade" transition="in">
                                      <p:cBhvr>
                                        <p:cTn dur="1000"/>
                                        <p:tgtEl>
                                          <p:spTgt spid="21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8" st="8"/>
                                            </p:txEl>
                                          </p:spTgt>
                                        </p:tgtEl>
                                        <p:attrNameLst>
                                          <p:attrName>style.visibility</p:attrName>
                                        </p:attrNameLst>
                                      </p:cBhvr>
                                      <p:to>
                                        <p:strVal val="visible"/>
                                      </p:to>
                                    </p:set>
                                    <p:animEffect filter="fade" transition="in">
                                      <p:cBhvr>
                                        <p:cTn dur="1000"/>
                                        <p:tgtEl>
                                          <p:spTgt spid="21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9" st="9"/>
                                            </p:txEl>
                                          </p:spTgt>
                                        </p:tgtEl>
                                        <p:attrNameLst>
                                          <p:attrName>style.visibility</p:attrName>
                                        </p:attrNameLst>
                                      </p:cBhvr>
                                      <p:to>
                                        <p:strVal val="visible"/>
                                      </p:to>
                                    </p:set>
                                    <p:animEffect filter="fade" transition="in">
                                      <p:cBhvr>
                                        <p:cTn dur="1000"/>
                                        <p:tgtEl>
                                          <p:spTgt spid="213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xEl>
                                              <p:pRg end="10" st="10"/>
                                            </p:txEl>
                                          </p:spTgt>
                                        </p:tgtEl>
                                        <p:attrNameLst>
                                          <p:attrName>style.visibility</p:attrName>
                                        </p:attrNameLst>
                                      </p:cBhvr>
                                      <p:to>
                                        <p:strVal val="visible"/>
                                      </p:to>
                                    </p:set>
                                    <p:animEffect filter="fade" transition="in">
                                      <p:cBhvr>
                                        <p:cTn dur="1000"/>
                                        <p:tgtEl>
                                          <p:spTgt spid="2132">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13"/>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Deploy 3Scale with S3 using Operator</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138" name="Google Shape;2138;p2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39" name="Google Shape;2139;p213"/>
          <p:cNvSpPr txBox="1"/>
          <p:nvPr>
            <p:ph idx="4294967295" type="body"/>
          </p:nvPr>
        </p:nvSpPr>
        <p:spPr>
          <a:xfrm>
            <a:off x="826700" y="1249350"/>
            <a:ext cx="7490700" cy="2644800"/>
          </a:xfrm>
          <a:prstGeom prst="rect">
            <a:avLst/>
          </a:prstGeom>
        </p:spPr>
        <p:txBody>
          <a:bodyPr anchorCtr="0" anchor="t" bIns="0" lIns="0" spcFirstLastPara="1" rIns="0" wrap="square" tIns="0">
            <a:noAutofit/>
          </a:bodyPr>
          <a:lstStyle/>
          <a:p>
            <a:pPr indent="-304800" lvl="0" marL="457200" rtl="0" algn="l">
              <a:lnSpc>
                <a:spcPct val="100000"/>
              </a:lnSpc>
              <a:spcBef>
                <a:spcPts val="0"/>
              </a:spcBef>
              <a:spcAft>
                <a:spcPts val="0"/>
              </a:spcAft>
              <a:buClr>
                <a:srgbClr val="FF0000"/>
              </a:buClr>
              <a:buSzPts val="1200"/>
              <a:buChar char="▸"/>
            </a:pPr>
            <a:r>
              <a:rPr lang="en" u="sng">
                <a:solidFill>
                  <a:schemeClr val="hlink"/>
                </a:solidFill>
                <a:hlinkClick r:id="rId3"/>
              </a:rPr>
              <a:t>Link to Documentation</a:t>
            </a:r>
            <a:endParaRPr>
              <a:solidFill>
                <a:srgbClr val="FF0000"/>
              </a:solidFill>
            </a:endParaRPr>
          </a:p>
          <a:p>
            <a:pPr indent="0" lvl="0" marL="457200" rtl="0" algn="l">
              <a:lnSpc>
                <a:spcPct val="100000"/>
              </a:lnSpc>
              <a:spcBef>
                <a:spcPts val="0"/>
              </a:spcBef>
              <a:spcAft>
                <a:spcPts val="0"/>
              </a:spcAft>
              <a:buNone/>
            </a:pPr>
            <a:r>
              <a:t/>
            </a:r>
            <a:endParaRPr>
              <a:solidFill>
                <a:srgbClr val="FF0000"/>
              </a:solidFill>
            </a:endParaRPr>
          </a:p>
          <a:p>
            <a:pPr indent="-304800" lvl="0" marL="457200" rtl="0" algn="l">
              <a:lnSpc>
                <a:spcPct val="100000"/>
              </a:lnSpc>
              <a:spcBef>
                <a:spcPts val="0"/>
              </a:spcBef>
              <a:spcAft>
                <a:spcPts val="0"/>
              </a:spcAft>
              <a:buClr>
                <a:srgbClr val="000000"/>
              </a:buClr>
              <a:buSzPts val="1200"/>
              <a:buChar char="▸"/>
            </a:pPr>
            <a:r>
              <a:rPr lang="en"/>
              <a:t>The RHPDS lab environment runs on AWS managed, which means that it has credentials for the aws bucket for the internal registry, and I used them to </a:t>
            </a:r>
            <a:r>
              <a:rPr lang="en"/>
              <a:t>deploy</a:t>
            </a:r>
            <a:r>
              <a:rPr lang="en"/>
              <a:t> 3scale on the same storage</a:t>
            </a:r>
            <a:endParaRPr/>
          </a:p>
          <a:p>
            <a:pPr indent="-298450" lvl="1" marL="914400" rtl="0" algn="l">
              <a:lnSpc>
                <a:spcPct val="100000"/>
              </a:lnSpc>
              <a:spcBef>
                <a:spcPts val="0"/>
              </a:spcBef>
              <a:spcAft>
                <a:spcPts val="0"/>
              </a:spcAft>
              <a:buSzPts val="1100"/>
              <a:buChar char="･"/>
            </a:pPr>
            <a:r>
              <a:rPr lang="en"/>
              <a:t>oc describe  configs.imageregistry.operator.openshift.io cluster | grep “Bucket:”</a:t>
            </a:r>
            <a:endParaRPr/>
          </a:p>
          <a:p>
            <a:pPr indent="-298450" lvl="1" marL="914400" rtl="0" algn="l">
              <a:lnSpc>
                <a:spcPct val="100000"/>
              </a:lnSpc>
              <a:spcBef>
                <a:spcPts val="0"/>
              </a:spcBef>
              <a:spcAft>
                <a:spcPts val="0"/>
              </a:spcAft>
              <a:buSzPts val="1100"/>
              <a:buChar char="･"/>
            </a:pPr>
            <a:r>
              <a:rPr lang="en"/>
              <a:t>oc describe  configs.imageregistry.operator.openshift.io cluster | grep "Region:"</a:t>
            </a:r>
            <a:endParaRPr/>
          </a:p>
          <a:p>
            <a:pPr indent="-298450" lvl="1" marL="914400" rtl="0" algn="l">
              <a:lnSpc>
                <a:spcPct val="100000"/>
              </a:lnSpc>
              <a:spcBef>
                <a:spcPts val="0"/>
              </a:spcBef>
              <a:spcAft>
                <a:spcPts val="0"/>
              </a:spcAft>
              <a:buSzPts val="1100"/>
              <a:buChar char="･"/>
            </a:pPr>
            <a:r>
              <a:rPr lang="en"/>
              <a:t>oc extract secret/installer-cloud-</a:t>
            </a:r>
            <a:r>
              <a:rPr lang="en"/>
              <a:t>credentials</a:t>
            </a:r>
            <a:r>
              <a:rPr lang="en"/>
              <a:t>  -n openshift-image-registry --to=--</a:t>
            </a:r>
            <a:endParaRPr/>
          </a:p>
          <a:p>
            <a:pPr indent="0" lvl="0" marL="0" rtl="0" algn="l">
              <a:lnSpc>
                <a:spcPct val="100000"/>
              </a:lnSpc>
              <a:spcBef>
                <a:spcPts val="0"/>
              </a:spcBef>
              <a:spcAft>
                <a:spcPts val="0"/>
              </a:spcAft>
              <a:buNone/>
            </a:pPr>
            <a:r>
              <a:t/>
            </a:r>
            <a:endParaRPr>
              <a:solidFill>
                <a:srgbClr val="FF0000"/>
              </a:solidFill>
            </a:endParaRPr>
          </a:p>
          <a:p>
            <a:pPr indent="-304800" lvl="0" marL="457200" rtl="0" algn="l">
              <a:lnSpc>
                <a:spcPct val="100000"/>
              </a:lnSpc>
              <a:spcBef>
                <a:spcPts val="0"/>
              </a:spcBef>
              <a:spcAft>
                <a:spcPts val="0"/>
              </a:spcAft>
              <a:buClr>
                <a:srgbClr val="FF0000"/>
              </a:buClr>
              <a:buSzPts val="1200"/>
              <a:buChar char="▸"/>
            </a:pPr>
            <a:r>
              <a:rPr lang="en">
                <a:solidFill>
                  <a:srgbClr val="FF0000"/>
                </a:solidFill>
              </a:rPr>
              <a:t>Note! </a:t>
            </a:r>
            <a:r>
              <a:rPr lang="en"/>
              <a:t>You won’t see a PVC ‘system-storage’, unlike with the other option (NFS)</a:t>
            </a:r>
            <a:endParaRPr/>
          </a:p>
        </p:txBody>
      </p:sp>
      <p:pic>
        <p:nvPicPr>
          <p:cNvPr id="2140" name="Google Shape;2140;p213"/>
          <p:cNvPicPr preferRelativeResize="0"/>
          <p:nvPr/>
        </p:nvPicPr>
        <p:blipFill rotWithShape="1">
          <a:blip r:embed="rId4">
            <a:alphaModFix/>
          </a:blip>
          <a:srcRect b="55850" l="0" r="83571" t="30827"/>
          <a:stretch/>
        </p:blipFill>
        <p:spPr>
          <a:xfrm>
            <a:off x="2459700" y="3211100"/>
            <a:ext cx="4224696" cy="110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0" st="0"/>
                                            </p:txEl>
                                          </p:spTgt>
                                        </p:tgtEl>
                                        <p:attrNameLst>
                                          <p:attrName>style.visibility</p:attrName>
                                        </p:attrNameLst>
                                      </p:cBhvr>
                                      <p:to>
                                        <p:strVal val="visible"/>
                                      </p:to>
                                    </p:set>
                                    <p:animEffect filter="fade" transition="in">
                                      <p:cBhvr>
                                        <p:cTn dur="1000"/>
                                        <p:tgtEl>
                                          <p:spTgt spid="21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1" st="1"/>
                                            </p:txEl>
                                          </p:spTgt>
                                        </p:tgtEl>
                                        <p:attrNameLst>
                                          <p:attrName>style.visibility</p:attrName>
                                        </p:attrNameLst>
                                      </p:cBhvr>
                                      <p:to>
                                        <p:strVal val="visible"/>
                                      </p:to>
                                    </p:set>
                                    <p:animEffect filter="fade" transition="in">
                                      <p:cBhvr>
                                        <p:cTn dur="1000"/>
                                        <p:tgtEl>
                                          <p:spTgt spid="21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2" st="2"/>
                                            </p:txEl>
                                          </p:spTgt>
                                        </p:tgtEl>
                                        <p:attrNameLst>
                                          <p:attrName>style.visibility</p:attrName>
                                        </p:attrNameLst>
                                      </p:cBhvr>
                                      <p:to>
                                        <p:strVal val="visible"/>
                                      </p:to>
                                    </p:set>
                                    <p:animEffect filter="fade" transition="in">
                                      <p:cBhvr>
                                        <p:cTn dur="1000"/>
                                        <p:tgtEl>
                                          <p:spTgt spid="21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3" st="3"/>
                                            </p:txEl>
                                          </p:spTgt>
                                        </p:tgtEl>
                                        <p:attrNameLst>
                                          <p:attrName>style.visibility</p:attrName>
                                        </p:attrNameLst>
                                      </p:cBhvr>
                                      <p:to>
                                        <p:strVal val="visible"/>
                                      </p:to>
                                    </p:set>
                                    <p:animEffect filter="fade" transition="in">
                                      <p:cBhvr>
                                        <p:cTn dur="1000"/>
                                        <p:tgtEl>
                                          <p:spTgt spid="21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4" st="4"/>
                                            </p:txEl>
                                          </p:spTgt>
                                        </p:tgtEl>
                                        <p:attrNameLst>
                                          <p:attrName>style.visibility</p:attrName>
                                        </p:attrNameLst>
                                      </p:cBhvr>
                                      <p:to>
                                        <p:strVal val="visible"/>
                                      </p:to>
                                    </p:set>
                                    <p:animEffect filter="fade" transition="in">
                                      <p:cBhvr>
                                        <p:cTn dur="1000"/>
                                        <p:tgtEl>
                                          <p:spTgt spid="21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5" st="5"/>
                                            </p:txEl>
                                          </p:spTgt>
                                        </p:tgtEl>
                                        <p:attrNameLst>
                                          <p:attrName>style.visibility</p:attrName>
                                        </p:attrNameLst>
                                      </p:cBhvr>
                                      <p:to>
                                        <p:strVal val="visible"/>
                                      </p:to>
                                    </p:set>
                                    <p:animEffect filter="fade" transition="in">
                                      <p:cBhvr>
                                        <p:cTn dur="1000"/>
                                        <p:tgtEl>
                                          <p:spTgt spid="21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6" st="6"/>
                                            </p:txEl>
                                          </p:spTgt>
                                        </p:tgtEl>
                                        <p:attrNameLst>
                                          <p:attrName>style.visibility</p:attrName>
                                        </p:attrNameLst>
                                      </p:cBhvr>
                                      <p:to>
                                        <p:strVal val="visible"/>
                                      </p:to>
                                    </p:set>
                                    <p:animEffect filter="fade" transition="in">
                                      <p:cBhvr>
                                        <p:cTn dur="1000"/>
                                        <p:tgtEl>
                                          <p:spTgt spid="21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xEl>
                                              <p:pRg end="7" st="7"/>
                                            </p:txEl>
                                          </p:spTgt>
                                        </p:tgtEl>
                                        <p:attrNameLst>
                                          <p:attrName>style.visibility</p:attrName>
                                        </p:attrNameLst>
                                      </p:cBhvr>
                                      <p:to>
                                        <p:strVal val="visible"/>
                                      </p:to>
                                    </p:set>
                                    <p:animEffect filter="fade" transition="in">
                                      <p:cBhvr>
                                        <p:cTn dur="1000"/>
                                        <p:tgtEl>
                                          <p:spTgt spid="21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000"/>
                                        <p:tgtEl>
                                          <p:spTgt spid="2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146" name="Google Shape;2146;p214"/>
          <p:cNvPicPr preferRelativeResize="0"/>
          <p:nvPr/>
        </p:nvPicPr>
        <p:blipFill>
          <a:blip r:embed="rId3">
            <a:alphaModFix/>
          </a:blip>
          <a:stretch>
            <a:fillRect/>
          </a:stretch>
        </p:blipFill>
        <p:spPr>
          <a:xfrm>
            <a:off x="1537473" y="428037"/>
            <a:ext cx="5677775" cy="4287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215"/>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APIcast (API Gateway)</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152" name="Google Shape;2152;p2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53" name="Google Shape;2153;p215"/>
          <p:cNvSpPr txBox="1"/>
          <p:nvPr>
            <p:ph idx="4294967295" type="body"/>
          </p:nvPr>
        </p:nvSpPr>
        <p:spPr>
          <a:xfrm>
            <a:off x="572950" y="1858950"/>
            <a:ext cx="7490700" cy="2644800"/>
          </a:xfrm>
          <a:prstGeom prst="rect">
            <a:avLst/>
          </a:prstGeom>
        </p:spPr>
        <p:txBody>
          <a:bodyPr anchorCtr="0" anchor="t" bIns="0" lIns="0" spcFirstLastPara="1" rIns="0" wrap="square" tIns="0">
            <a:noAutofit/>
          </a:bodyPr>
          <a:lstStyle/>
          <a:p>
            <a:pPr indent="0" lvl="0" marL="457200" rtl="0" algn="ctr">
              <a:lnSpc>
                <a:spcPct val="115000"/>
              </a:lnSpc>
              <a:spcBef>
                <a:spcPts val="600"/>
              </a:spcBef>
              <a:spcAft>
                <a:spcPts val="0"/>
              </a:spcAft>
              <a:buNone/>
            </a:pPr>
            <a:r>
              <a:rPr lang="en"/>
              <a:t>NGINX - Web Proxy</a:t>
            </a:r>
            <a:endParaRPr/>
          </a:p>
          <a:p>
            <a:pPr indent="0" lvl="0" marL="457200" rtl="0" algn="ctr">
              <a:lnSpc>
                <a:spcPct val="115000"/>
              </a:lnSpc>
              <a:spcBef>
                <a:spcPts val="600"/>
              </a:spcBef>
              <a:spcAft>
                <a:spcPts val="0"/>
              </a:spcAft>
              <a:buNone/>
            </a:pPr>
            <a:r>
              <a:t/>
            </a:r>
            <a:endParaRPr/>
          </a:p>
          <a:p>
            <a:pPr indent="0" lvl="0" marL="457200" rtl="0" algn="ctr">
              <a:lnSpc>
                <a:spcPct val="115000"/>
              </a:lnSpc>
              <a:spcBef>
                <a:spcPts val="600"/>
              </a:spcBef>
              <a:spcAft>
                <a:spcPts val="0"/>
              </a:spcAft>
              <a:buNone/>
            </a:pPr>
            <a:r>
              <a:rPr lang="en"/>
              <a:t>Lua - Built-in &amp; Custom Policies</a:t>
            </a:r>
            <a:endParaRPr/>
          </a:p>
          <a:p>
            <a:pPr indent="0" lvl="0" marL="457200" rtl="0" algn="ctr">
              <a:lnSpc>
                <a:spcPct val="115000"/>
              </a:lnSpc>
              <a:spcBef>
                <a:spcPts val="600"/>
              </a:spcBef>
              <a:spcAft>
                <a:spcPts val="0"/>
              </a:spcAft>
              <a:buNone/>
            </a:pPr>
            <a:r>
              <a:t/>
            </a:r>
            <a:endParaRPr/>
          </a:p>
          <a:p>
            <a:pPr indent="0" lvl="0" marL="457200" rtl="0" algn="ctr">
              <a:lnSpc>
                <a:spcPct val="115000"/>
              </a:lnSpc>
              <a:spcBef>
                <a:spcPts val="600"/>
              </a:spcBef>
              <a:spcAft>
                <a:spcPts val="0"/>
              </a:spcAft>
              <a:buNone/>
            </a:pPr>
            <a:r>
              <a:rPr lang="en"/>
              <a:t>OpenResty - Modules to support in various protocols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0" st="0"/>
                                            </p:txEl>
                                          </p:spTgt>
                                        </p:tgtEl>
                                        <p:attrNameLst>
                                          <p:attrName>style.visibility</p:attrName>
                                        </p:attrNameLst>
                                      </p:cBhvr>
                                      <p:to>
                                        <p:strVal val="visible"/>
                                      </p:to>
                                    </p:set>
                                    <p:animEffect filter="fade" transition="in">
                                      <p:cBhvr>
                                        <p:cTn dur="1000"/>
                                        <p:tgtEl>
                                          <p:spTgt spid="2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1" st="1"/>
                                            </p:txEl>
                                          </p:spTgt>
                                        </p:tgtEl>
                                        <p:attrNameLst>
                                          <p:attrName>style.visibility</p:attrName>
                                        </p:attrNameLst>
                                      </p:cBhvr>
                                      <p:to>
                                        <p:strVal val="visible"/>
                                      </p:to>
                                    </p:set>
                                    <p:animEffect filter="fade" transition="in">
                                      <p:cBhvr>
                                        <p:cTn dur="1000"/>
                                        <p:tgtEl>
                                          <p:spTgt spid="2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2" st="2"/>
                                            </p:txEl>
                                          </p:spTgt>
                                        </p:tgtEl>
                                        <p:attrNameLst>
                                          <p:attrName>style.visibility</p:attrName>
                                        </p:attrNameLst>
                                      </p:cBhvr>
                                      <p:to>
                                        <p:strVal val="visible"/>
                                      </p:to>
                                    </p:set>
                                    <p:animEffect filter="fade" transition="in">
                                      <p:cBhvr>
                                        <p:cTn dur="1000"/>
                                        <p:tgtEl>
                                          <p:spTgt spid="2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3" st="3"/>
                                            </p:txEl>
                                          </p:spTgt>
                                        </p:tgtEl>
                                        <p:attrNameLst>
                                          <p:attrName>style.visibility</p:attrName>
                                        </p:attrNameLst>
                                      </p:cBhvr>
                                      <p:to>
                                        <p:strVal val="visible"/>
                                      </p:to>
                                    </p:set>
                                    <p:animEffect filter="fade" transition="in">
                                      <p:cBhvr>
                                        <p:cTn dur="1000"/>
                                        <p:tgtEl>
                                          <p:spTgt spid="2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4" st="4"/>
                                            </p:txEl>
                                          </p:spTgt>
                                        </p:tgtEl>
                                        <p:attrNameLst>
                                          <p:attrName>style.visibility</p:attrName>
                                        </p:attrNameLst>
                                      </p:cBhvr>
                                      <p:to>
                                        <p:strVal val="visible"/>
                                      </p:to>
                                    </p:set>
                                    <p:animEffect filter="fade" transition="in">
                                      <p:cBhvr>
                                        <p:cTn dur="1000"/>
                                        <p:tgtEl>
                                          <p:spTgt spid="21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21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Supported API Protocols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159" name="Google Shape;2159;p2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60" name="Google Shape;2160;p216"/>
          <p:cNvSpPr txBox="1"/>
          <p:nvPr>
            <p:ph idx="4294967295" type="body"/>
          </p:nvPr>
        </p:nvSpPr>
        <p:spPr>
          <a:xfrm>
            <a:off x="1799050" y="1352200"/>
            <a:ext cx="7490700" cy="2644800"/>
          </a:xfrm>
          <a:prstGeom prst="rect">
            <a:avLst/>
          </a:prstGeom>
        </p:spPr>
        <p:txBody>
          <a:bodyPr anchorCtr="0" anchor="t" bIns="0" lIns="0" spcFirstLastPara="1" rIns="0" wrap="square" tIns="0">
            <a:noAutofit/>
          </a:bodyPr>
          <a:lstStyle/>
          <a:p>
            <a:pPr indent="-292100" lvl="0" marL="457200" rtl="0" algn="l">
              <a:lnSpc>
                <a:spcPct val="100000"/>
              </a:lnSpc>
              <a:spcBef>
                <a:spcPts val="0"/>
              </a:spcBef>
              <a:spcAft>
                <a:spcPts val="0"/>
              </a:spcAft>
              <a:buClr>
                <a:srgbClr val="FF0000"/>
              </a:buClr>
              <a:buSzPts val="1000"/>
              <a:buFont typeface="Overpass"/>
              <a:buChar char="▸"/>
            </a:pPr>
            <a:r>
              <a:rPr lang="en">
                <a:solidFill>
                  <a:schemeClr val="dk1"/>
                </a:solidFill>
              </a:rPr>
              <a:t>REST API (inc. HTTP 2)</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292100" lvl="0" marL="457200" rtl="0" algn="l">
              <a:lnSpc>
                <a:spcPct val="100000"/>
              </a:lnSpc>
              <a:spcBef>
                <a:spcPts val="0"/>
              </a:spcBef>
              <a:spcAft>
                <a:spcPts val="0"/>
              </a:spcAft>
              <a:buClr>
                <a:srgbClr val="FF0000"/>
              </a:buClr>
              <a:buSzPts val="1000"/>
              <a:buFont typeface="Overpass"/>
              <a:buChar char="▸"/>
            </a:pPr>
            <a:r>
              <a:rPr lang="en">
                <a:solidFill>
                  <a:schemeClr val="dk1"/>
                </a:solidFill>
              </a:rPr>
              <a:t>APICast Policies</a:t>
            </a:r>
            <a:endParaRPr>
              <a:solidFill>
                <a:schemeClr val="dk1"/>
              </a:solidFill>
            </a:endParaRPr>
          </a:p>
          <a:p>
            <a:pPr indent="-292100" lvl="1" marL="914400" rtl="0" algn="l">
              <a:lnSpc>
                <a:spcPct val="100000"/>
              </a:lnSpc>
              <a:spcBef>
                <a:spcPts val="400"/>
              </a:spcBef>
              <a:spcAft>
                <a:spcPts val="0"/>
              </a:spcAft>
              <a:buClr>
                <a:srgbClr val="FF0000"/>
              </a:buClr>
              <a:buSzPts val="1000"/>
              <a:buFont typeface="Overpass"/>
              <a:buChar char="･"/>
            </a:pPr>
            <a:r>
              <a:rPr lang="en" sz="1200">
                <a:solidFill>
                  <a:schemeClr val="dk1"/>
                </a:solidFill>
              </a:rPr>
              <a:t>Simple </a:t>
            </a:r>
            <a:r>
              <a:rPr lang="en" sz="1200">
                <a:solidFill>
                  <a:schemeClr val="dk1"/>
                </a:solidFill>
              </a:rPr>
              <a:t>SOA</a:t>
            </a:r>
            <a:r>
              <a:rPr lang="en" sz="1200">
                <a:solidFill>
                  <a:schemeClr val="dk1"/>
                </a:solidFill>
              </a:rPr>
              <a:t>P (Can be extended with RH Fuse)</a:t>
            </a:r>
            <a:endParaRPr sz="1200">
              <a:solidFill>
                <a:schemeClr val="dk1"/>
              </a:solidFill>
            </a:endParaRPr>
          </a:p>
          <a:p>
            <a:pPr indent="-292100" lvl="1" marL="914400" rtl="0" algn="l">
              <a:lnSpc>
                <a:spcPct val="100000"/>
              </a:lnSpc>
              <a:spcBef>
                <a:spcPts val="400"/>
              </a:spcBef>
              <a:spcAft>
                <a:spcPts val="0"/>
              </a:spcAft>
              <a:buClr>
                <a:srgbClr val="FF0000"/>
              </a:buClr>
              <a:buSzPts val="1000"/>
              <a:buFont typeface="Overpass"/>
              <a:buChar char="･"/>
            </a:pPr>
            <a:r>
              <a:rPr lang="en" sz="1200">
                <a:solidFill>
                  <a:schemeClr val="dk1"/>
                </a:solidFill>
              </a:rPr>
              <a:t>gRPC</a:t>
            </a:r>
            <a:endParaRPr sz="1200">
              <a:solidFill>
                <a:schemeClr val="dk1"/>
              </a:solidFill>
            </a:endParaRPr>
          </a:p>
          <a:p>
            <a:pPr indent="-292100" lvl="1" marL="914400" rtl="0" algn="l">
              <a:lnSpc>
                <a:spcPct val="100000"/>
              </a:lnSpc>
              <a:spcBef>
                <a:spcPts val="400"/>
              </a:spcBef>
              <a:spcAft>
                <a:spcPts val="0"/>
              </a:spcAft>
              <a:buClr>
                <a:srgbClr val="FF0000"/>
              </a:buClr>
              <a:buSzPts val="1000"/>
              <a:buFont typeface="Overpass"/>
              <a:buChar char="･"/>
            </a:pPr>
            <a:r>
              <a:rPr lang="en">
                <a:solidFill>
                  <a:schemeClr val="dk1"/>
                </a:solidFill>
              </a:rPr>
              <a:t>WebSocket</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292100" lvl="0" marL="457200" rtl="0" algn="l">
              <a:lnSpc>
                <a:spcPct val="100000"/>
              </a:lnSpc>
              <a:spcBef>
                <a:spcPts val="0"/>
              </a:spcBef>
              <a:spcAft>
                <a:spcPts val="0"/>
              </a:spcAft>
              <a:buClr>
                <a:srgbClr val="FF0000"/>
              </a:buClr>
              <a:buSzPts val="1000"/>
              <a:buFont typeface="Overpass"/>
              <a:buChar char="▸"/>
            </a:pPr>
            <a:r>
              <a:rPr lang="en">
                <a:solidFill>
                  <a:schemeClr val="dk1"/>
                </a:solidFill>
              </a:rPr>
              <a:t>Graphql, other RPC protocols - </a:t>
            </a:r>
            <a:r>
              <a:rPr lang="en" u="sng">
                <a:solidFill>
                  <a:schemeClr val="dk1"/>
                </a:solidFill>
              </a:rPr>
              <a:t>Not supported</a:t>
            </a:r>
            <a:endParaRPr u="sng">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292100" lvl="0" marL="457200" rtl="0" algn="l">
              <a:lnSpc>
                <a:spcPct val="100000"/>
              </a:lnSpc>
              <a:spcBef>
                <a:spcPts val="0"/>
              </a:spcBef>
              <a:spcAft>
                <a:spcPts val="0"/>
              </a:spcAft>
              <a:buClr>
                <a:srgbClr val="FF0000"/>
              </a:buClr>
              <a:buSzPts val="1000"/>
              <a:buFont typeface="Overpass"/>
              <a:buChar char="▸"/>
            </a:pPr>
            <a:r>
              <a:rPr lang="en">
                <a:solidFill>
                  <a:schemeClr val="dk1"/>
                </a:solidFill>
              </a:rPr>
              <a:t>Ot</a:t>
            </a:r>
            <a:r>
              <a:rPr lang="en">
                <a:solidFill>
                  <a:schemeClr val="dk1"/>
                </a:solidFill>
              </a:rPr>
              <a:t>her protocols (Tcp etc.) - built-in/custom policies, RH-Fuse</a:t>
            </a:r>
            <a:endParaRPr sz="11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0" st="0"/>
                                            </p:txEl>
                                          </p:spTgt>
                                        </p:tgtEl>
                                        <p:attrNameLst>
                                          <p:attrName>style.visibility</p:attrName>
                                        </p:attrNameLst>
                                      </p:cBhvr>
                                      <p:to>
                                        <p:strVal val="visible"/>
                                      </p:to>
                                    </p:set>
                                    <p:animEffect filter="fade" transition="in">
                                      <p:cBhvr>
                                        <p:cTn dur="1000"/>
                                        <p:tgtEl>
                                          <p:spTgt spid="2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1" st="1"/>
                                            </p:txEl>
                                          </p:spTgt>
                                        </p:tgtEl>
                                        <p:attrNameLst>
                                          <p:attrName>style.visibility</p:attrName>
                                        </p:attrNameLst>
                                      </p:cBhvr>
                                      <p:to>
                                        <p:strVal val="visible"/>
                                      </p:to>
                                    </p:set>
                                    <p:animEffect filter="fade" transition="in">
                                      <p:cBhvr>
                                        <p:cTn dur="1000"/>
                                        <p:tgtEl>
                                          <p:spTgt spid="2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2" st="2"/>
                                            </p:txEl>
                                          </p:spTgt>
                                        </p:tgtEl>
                                        <p:attrNameLst>
                                          <p:attrName>style.visibility</p:attrName>
                                        </p:attrNameLst>
                                      </p:cBhvr>
                                      <p:to>
                                        <p:strVal val="visible"/>
                                      </p:to>
                                    </p:set>
                                    <p:animEffect filter="fade" transition="in">
                                      <p:cBhvr>
                                        <p:cTn dur="1000"/>
                                        <p:tgtEl>
                                          <p:spTgt spid="2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3" st="3"/>
                                            </p:txEl>
                                          </p:spTgt>
                                        </p:tgtEl>
                                        <p:attrNameLst>
                                          <p:attrName>style.visibility</p:attrName>
                                        </p:attrNameLst>
                                      </p:cBhvr>
                                      <p:to>
                                        <p:strVal val="visible"/>
                                      </p:to>
                                    </p:set>
                                    <p:animEffect filter="fade" transition="in">
                                      <p:cBhvr>
                                        <p:cTn dur="1000"/>
                                        <p:tgtEl>
                                          <p:spTgt spid="2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4" st="4"/>
                                            </p:txEl>
                                          </p:spTgt>
                                        </p:tgtEl>
                                        <p:attrNameLst>
                                          <p:attrName>style.visibility</p:attrName>
                                        </p:attrNameLst>
                                      </p:cBhvr>
                                      <p:to>
                                        <p:strVal val="visible"/>
                                      </p:to>
                                    </p:set>
                                    <p:animEffect filter="fade" transition="in">
                                      <p:cBhvr>
                                        <p:cTn dur="1000"/>
                                        <p:tgtEl>
                                          <p:spTgt spid="2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5" st="5"/>
                                            </p:txEl>
                                          </p:spTgt>
                                        </p:tgtEl>
                                        <p:attrNameLst>
                                          <p:attrName>style.visibility</p:attrName>
                                        </p:attrNameLst>
                                      </p:cBhvr>
                                      <p:to>
                                        <p:strVal val="visible"/>
                                      </p:to>
                                    </p:set>
                                    <p:animEffect filter="fade" transition="in">
                                      <p:cBhvr>
                                        <p:cTn dur="1000"/>
                                        <p:tgtEl>
                                          <p:spTgt spid="2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6" st="6"/>
                                            </p:txEl>
                                          </p:spTgt>
                                        </p:tgtEl>
                                        <p:attrNameLst>
                                          <p:attrName>style.visibility</p:attrName>
                                        </p:attrNameLst>
                                      </p:cBhvr>
                                      <p:to>
                                        <p:strVal val="visible"/>
                                      </p:to>
                                    </p:set>
                                    <p:animEffect filter="fade" transition="in">
                                      <p:cBhvr>
                                        <p:cTn dur="1000"/>
                                        <p:tgtEl>
                                          <p:spTgt spid="21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7" st="7"/>
                                            </p:txEl>
                                          </p:spTgt>
                                        </p:tgtEl>
                                        <p:attrNameLst>
                                          <p:attrName>style.visibility</p:attrName>
                                        </p:attrNameLst>
                                      </p:cBhvr>
                                      <p:to>
                                        <p:strVal val="visible"/>
                                      </p:to>
                                    </p:set>
                                    <p:animEffect filter="fade" transition="in">
                                      <p:cBhvr>
                                        <p:cTn dur="1000"/>
                                        <p:tgtEl>
                                          <p:spTgt spid="21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8" st="8"/>
                                            </p:txEl>
                                          </p:spTgt>
                                        </p:tgtEl>
                                        <p:attrNameLst>
                                          <p:attrName>style.visibility</p:attrName>
                                        </p:attrNameLst>
                                      </p:cBhvr>
                                      <p:to>
                                        <p:strVal val="visible"/>
                                      </p:to>
                                    </p:set>
                                    <p:animEffect filter="fade" transition="in">
                                      <p:cBhvr>
                                        <p:cTn dur="1000"/>
                                        <p:tgtEl>
                                          <p:spTgt spid="21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9" st="9"/>
                                            </p:txEl>
                                          </p:spTgt>
                                        </p:tgtEl>
                                        <p:attrNameLst>
                                          <p:attrName>style.visibility</p:attrName>
                                        </p:attrNameLst>
                                      </p:cBhvr>
                                      <p:to>
                                        <p:strVal val="visible"/>
                                      </p:to>
                                    </p:set>
                                    <p:animEffect filter="fade" transition="in">
                                      <p:cBhvr>
                                        <p:cTn dur="1000"/>
                                        <p:tgtEl>
                                          <p:spTgt spid="216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217"/>
          <p:cNvSpPr txBox="1"/>
          <p:nvPr>
            <p:ph type="title"/>
          </p:nvPr>
        </p:nvSpPr>
        <p:spPr>
          <a:xfrm>
            <a:off x="1557019" y="1412438"/>
            <a:ext cx="5994000" cy="2303400"/>
          </a:xfrm>
          <a:prstGeom prst="rect">
            <a:avLst/>
          </a:prstGeom>
          <a:noFill/>
          <a:ln>
            <a:noFill/>
          </a:ln>
        </p:spPr>
        <p:txBody>
          <a:bodyPr anchorCtr="0" anchor="t" bIns="0" lIns="0" spcFirstLastPara="1" rIns="0" wrap="square" tIns="0">
            <a:noAutofit/>
          </a:bodyPr>
          <a:lstStyle/>
          <a:p>
            <a:pPr indent="0" lvl="0" marL="0" marR="0" rtl="0" algn="l">
              <a:lnSpc>
                <a:spcPct val="108000"/>
              </a:lnSpc>
              <a:spcBef>
                <a:spcPts val="0"/>
              </a:spcBef>
              <a:spcAft>
                <a:spcPts val="0"/>
              </a:spcAft>
              <a:buSzPts val="2600"/>
              <a:buNone/>
            </a:pPr>
            <a:r>
              <a:rPr lang="en"/>
              <a:t>3Scale Technical Glossary</a:t>
            </a:r>
            <a:endParaRPr/>
          </a:p>
          <a:p>
            <a:pPr indent="0" lvl="0" marL="0" rtl="0" algn="ctr">
              <a:lnSpc>
                <a:spcPct val="108000"/>
              </a:lnSpc>
              <a:spcBef>
                <a:spcPts val="0"/>
              </a:spcBef>
              <a:spcAft>
                <a:spcPts val="0"/>
              </a:spcAft>
              <a:buSzPts val="2600"/>
              <a:buNone/>
            </a:pPr>
            <a:r>
              <a:t/>
            </a:r>
            <a:endParaRPr/>
          </a:p>
        </p:txBody>
      </p:sp>
      <p:sp>
        <p:nvSpPr>
          <p:cNvPr id="2166" name="Google Shape;2166;p2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2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72" name="Google Shape;2172;p218"/>
          <p:cNvSpPr txBox="1"/>
          <p:nvPr>
            <p:ph idx="4294967295" type="body"/>
          </p:nvPr>
        </p:nvSpPr>
        <p:spPr>
          <a:xfrm>
            <a:off x="2084100" y="2030550"/>
            <a:ext cx="4975800" cy="10824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rgbClr val="FF0000"/>
              </a:buClr>
              <a:buSzPts val="1200"/>
              <a:buChar char="▸"/>
            </a:pPr>
            <a:r>
              <a:rPr lang="en">
                <a:solidFill>
                  <a:schemeClr val="dk1"/>
                </a:solidFill>
              </a:rPr>
              <a:t>Backend - Internal Service</a:t>
            </a:r>
            <a:endParaRPr>
              <a:solidFill>
                <a:schemeClr val="dk1"/>
              </a:solidFill>
            </a:endParaRPr>
          </a:p>
          <a:p>
            <a:pPr indent="-304800" lvl="0" marL="457200" rtl="0" algn="l">
              <a:lnSpc>
                <a:spcPct val="150000"/>
              </a:lnSpc>
              <a:spcBef>
                <a:spcPts val="0"/>
              </a:spcBef>
              <a:spcAft>
                <a:spcPts val="0"/>
              </a:spcAft>
              <a:buClr>
                <a:srgbClr val="FF0000"/>
              </a:buClr>
              <a:buSzPts val="1200"/>
              <a:buChar char="▸"/>
            </a:pPr>
            <a:r>
              <a:rPr lang="en">
                <a:solidFill>
                  <a:schemeClr val="dk1"/>
                </a:solidFill>
              </a:rPr>
              <a:t>Product - Externally exposed Service via APICast</a:t>
            </a:r>
            <a:endParaRPr>
              <a:solidFill>
                <a:schemeClr val="dk1"/>
              </a:solidFill>
            </a:endParaRPr>
          </a:p>
          <a:p>
            <a:pPr indent="-292100" lvl="0" marL="457200" rtl="0" algn="l">
              <a:lnSpc>
                <a:spcPct val="150000"/>
              </a:lnSpc>
              <a:spcBef>
                <a:spcPts val="0"/>
              </a:spcBef>
              <a:spcAft>
                <a:spcPts val="0"/>
              </a:spcAft>
              <a:buClr>
                <a:srgbClr val="FF0000"/>
              </a:buClr>
              <a:buSzPts val="1000"/>
              <a:buFont typeface="Overpass"/>
              <a:buChar char="▸"/>
            </a:pPr>
            <a:r>
              <a:rPr lang="en">
                <a:solidFill>
                  <a:schemeClr val="dk1"/>
                </a:solidFill>
              </a:rPr>
              <a:t>Method mapping - permit access to specific endpoint-functions </a:t>
            </a:r>
            <a:endParaRPr>
              <a:solidFill>
                <a:schemeClr val="dk1"/>
              </a:solidFill>
            </a:endParaRPr>
          </a:p>
          <a:p>
            <a:pPr indent="-292100" lvl="0" marL="457200" rtl="0" algn="l">
              <a:lnSpc>
                <a:spcPct val="150000"/>
              </a:lnSpc>
              <a:spcBef>
                <a:spcPts val="0"/>
              </a:spcBef>
              <a:spcAft>
                <a:spcPts val="0"/>
              </a:spcAft>
              <a:buClr>
                <a:srgbClr val="FF0000"/>
              </a:buClr>
              <a:buSzPts val="1000"/>
              <a:buFont typeface="Overpass"/>
              <a:buChar char="▸"/>
            </a:pPr>
            <a:r>
              <a:rPr lang="en">
                <a:solidFill>
                  <a:schemeClr val="dk1"/>
                </a:solidFill>
              </a:rPr>
              <a:t>Metrics - Counting hits to endpoint-functions</a:t>
            </a:r>
            <a:endParaRPr>
              <a:solidFill>
                <a:schemeClr val="dk1"/>
              </a:solidFill>
            </a:endParaRPr>
          </a:p>
        </p:txBody>
      </p:sp>
      <p:pic>
        <p:nvPicPr>
          <p:cNvPr id="2173" name="Google Shape;2173;p218"/>
          <p:cNvPicPr preferRelativeResize="0"/>
          <p:nvPr/>
        </p:nvPicPr>
        <p:blipFill>
          <a:blip r:embed="rId3">
            <a:alphaModFix/>
          </a:blip>
          <a:stretch>
            <a:fillRect/>
          </a:stretch>
        </p:blipFill>
        <p:spPr>
          <a:xfrm>
            <a:off x="5982081" y="410650"/>
            <a:ext cx="2589270" cy="17257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179" name="Google Shape;2179;p219"/>
          <p:cNvPicPr preferRelativeResize="0"/>
          <p:nvPr/>
        </p:nvPicPr>
        <p:blipFill>
          <a:blip r:embed="rId3">
            <a:alphaModFix/>
          </a:blip>
          <a:stretch>
            <a:fillRect/>
          </a:stretch>
        </p:blipFill>
        <p:spPr>
          <a:xfrm>
            <a:off x="1857539" y="807700"/>
            <a:ext cx="5428925" cy="3927174"/>
          </a:xfrm>
          <a:prstGeom prst="rect">
            <a:avLst/>
          </a:prstGeom>
          <a:noFill/>
          <a:ln>
            <a:noFill/>
          </a:ln>
        </p:spPr>
      </p:pic>
      <p:sp>
        <p:nvSpPr>
          <p:cNvPr id="2180" name="Google Shape;2180;p219"/>
          <p:cNvSpPr txBox="1"/>
          <p:nvPr>
            <p:ph type="title"/>
          </p:nvPr>
        </p:nvSpPr>
        <p:spPr>
          <a:xfrm>
            <a:off x="504144" y="4854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Products &amp; Backends association</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75"/>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WHAT IS AN API?</a:t>
            </a:r>
            <a:endParaRPr sz="2700"/>
          </a:p>
          <a:p>
            <a:pPr indent="0" lvl="0" marL="0" rtl="0" algn="ctr">
              <a:lnSpc>
                <a:spcPct val="130000"/>
              </a:lnSpc>
              <a:spcBef>
                <a:spcPts val="0"/>
              </a:spcBef>
              <a:spcAft>
                <a:spcPts val="0"/>
              </a:spcAft>
              <a:buSzPts val="2600"/>
              <a:buNone/>
            </a:pPr>
            <a:r>
              <a:t/>
            </a:r>
            <a:endParaRPr sz="2700"/>
          </a:p>
        </p:txBody>
      </p:sp>
      <p:sp>
        <p:nvSpPr>
          <p:cNvPr id="1643" name="Google Shape;1643;p1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644" name="Google Shape;1644;p175"/>
          <p:cNvSpPr txBox="1"/>
          <p:nvPr>
            <p:ph type="title"/>
          </p:nvPr>
        </p:nvSpPr>
        <p:spPr>
          <a:xfrm>
            <a:off x="826650" y="1704884"/>
            <a:ext cx="7490700" cy="10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“Software component or a system, externally </a:t>
            </a:r>
            <a:r>
              <a:rPr lang="en"/>
              <a:t>exposed</a:t>
            </a:r>
            <a:r>
              <a:rPr lang="en"/>
              <a:t>, that </a:t>
            </a:r>
            <a:r>
              <a:rPr lang="en">
                <a:solidFill>
                  <a:srgbClr val="FF0000"/>
                </a:solidFill>
              </a:rPr>
              <a:t>defines</a:t>
            </a:r>
            <a:r>
              <a:rPr lang="en"/>
              <a:t> </a:t>
            </a:r>
            <a:r>
              <a:rPr lang="en">
                <a:solidFill>
                  <a:srgbClr val="FF0000"/>
                </a:solidFill>
              </a:rPr>
              <a:t>how</a:t>
            </a:r>
            <a:r>
              <a:rPr lang="en"/>
              <a:t> other components or systems can use it”</a:t>
            </a:r>
            <a:endParaRPr/>
          </a:p>
          <a:p>
            <a:pPr indent="0" lvl="0" marL="0" rtl="0" algn="ctr">
              <a:spcBef>
                <a:spcPts val="0"/>
              </a:spcBef>
              <a:spcAft>
                <a:spcPts val="0"/>
              </a:spcAft>
              <a:buNone/>
            </a:pPr>
            <a:r>
              <a:t/>
            </a:r>
            <a:endParaRPr/>
          </a:p>
        </p:txBody>
      </p:sp>
      <p:sp>
        <p:nvSpPr>
          <p:cNvPr id="1645" name="Google Shape;1645;p175"/>
          <p:cNvSpPr txBox="1"/>
          <p:nvPr>
            <p:ph type="title"/>
          </p:nvPr>
        </p:nvSpPr>
        <p:spPr>
          <a:xfrm>
            <a:off x="927100" y="3060909"/>
            <a:ext cx="7490700" cy="10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i="1" lang="en" sz="1800"/>
              <a:t>It defines the kinds of calls or requests that can be made, how to make them, the data formats that should be used etc.</a:t>
            </a:r>
            <a:endParaRPr i="1" sz="1800"/>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220"/>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API Products &amp; API Backends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186" name="Google Shape;2186;p2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187" name="Google Shape;2187;p220"/>
          <p:cNvSpPr/>
          <p:nvPr/>
        </p:nvSpPr>
        <p:spPr>
          <a:xfrm>
            <a:off x="4086400" y="1827886"/>
            <a:ext cx="1129200" cy="1924500"/>
          </a:xfrm>
          <a:prstGeom prst="rightArrow">
            <a:avLst>
              <a:gd fmla="val 38324" name="adj1"/>
              <a:gd fmla="val 69892" name="adj2"/>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20"/>
          <p:cNvSpPr txBox="1"/>
          <p:nvPr/>
        </p:nvSpPr>
        <p:spPr>
          <a:xfrm>
            <a:off x="4189524" y="3008272"/>
            <a:ext cx="895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Path-based routing</a:t>
            </a:r>
            <a:endParaRPr sz="800">
              <a:latin typeface="Overpass Light"/>
              <a:ea typeface="Overpass Light"/>
              <a:cs typeface="Overpass Light"/>
              <a:sym typeface="Overpass Light"/>
            </a:endParaRPr>
          </a:p>
        </p:txBody>
      </p:sp>
      <p:sp>
        <p:nvSpPr>
          <p:cNvPr id="2189" name="Google Shape;2189;p220"/>
          <p:cNvSpPr/>
          <p:nvPr/>
        </p:nvSpPr>
        <p:spPr>
          <a:xfrm flipH="1" rot="10800000">
            <a:off x="5218177" y="1429207"/>
            <a:ext cx="3496800" cy="2935200"/>
          </a:xfrm>
          <a:prstGeom prst="round2DiagRect">
            <a:avLst>
              <a:gd fmla="val 10675" name="adj1"/>
              <a:gd fmla="val 0"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20"/>
          <p:cNvSpPr/>
          <p:nvPr/>
        </p:nvSpPr>
        <p:spPr>
          <a:xfrm>
            <a:off x="572250" y="1429368"/>
            <a:ext cx="3496800" cy="2935200"/>
          </a:xfrm>
          <a:prstGeom prst="round2DiagRect">
            <a:avLst>
              <a:gd fmla="val 0" name="adj1"/>
              <a:gd fmla="val 12336"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20"/>
          <p:cNvSpPr txBox="1"/>
          <p:nvPr/>
        </p:nvSpPr>
        <p:spPr>
          <a:xfrm>
            <a:off x="813925" y="2237275"/>
            <a:ext cx="31443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Public facing (“facade”) → URL structures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chemeClr val="lt1"/>
              </a:buClr>
              <a:buSzPts val="1000"/>
              <a:buFont typeface="Roboto"/>
              <a:buChar char="●"/>
            </a:pPr>
            <a:r>
              <a:rPr lang="en" sz="1000">
                <a:solidFill>
                  <a:schemeClr val="lt1"/>
                </a:solidFill>
                <a:latin typeface="Roboto"/>
                <a:ea typeface="Roboto"/>
                <a:cs typeface="Roboto"/>
                <a:sym typeface="Roboto"/>
              </a:rPr>
              <a:t>Can use multiple API backends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Sign-up → API creds → AuthN</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App plans = limits and pricing rules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(Global) metrics/mapping rules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APIcast policies</a:t>
            </a:r>
            <a:endParaRPr sz="1000">
              <a:solidFill>
                <a:srgbClr val="FFFFFF"/>
              </a:solidFill>
              <a:latin typeface="Roboto"/>
              <a:ea typeface="Roboto"/>
              <a:cs typeface="Roboto"/>
              <a:sym typeface="Roboto"/>
            </a:endParaRPr>
          </a:p>
        </p:txBody>
      </p:sp>
      <p:sp>
        <p:nvSpPr>
          <p:cNvPr id="2192" name="Google Shape;2192;p220"/>
          <p:cNvSpPr txBox="1"/>
          <p:nvPr/>
        </p:nvSpPr>
        <p:spPr>
          <a:xfrm>
            <a:off x="1335850" y="1542152"/>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API Product</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000">
                <a:solidFill>
                  <a:srgbClr val="FFFFFF"/>
                </a:solidFill>
                <a:latin typeface="Roboto"/>
                <a:ea typeface="Roboto"/>
                <a:cs typeface="Roboto"/>
                <a:sym typeface="Roboto"/>
              </a:rPr>
              <a:t>public/managed</a:t>
            </a:r>
            <a:endParaRPr b="1" sz="1000">
              <a:solidFill>
                <a:srgbClr val="FFFFFF"/>
              </a:solidFill>
              <a:latin typeface="Roboto"/>
              <a:ea typeface="Roboto"/>
              <a:cs typeface="Roboto"/>
              <a:sym typeface="Roboto"/>
            </a:endParaRPr>
          </a:p>
        </p:txBody>
      </p:sp>
      <p:pic>
        <p:nvPicPr>
          <p:cNvPr id="2193" name="Google Shape;2193;p220"/>
          <p:cNvPicPr preferRelativeResize="0"/>
          <p:nvPr/>
        </p:nvPicPr>
        <p:blipFill>
          <a:blip r:embed="rId3">
            <a:alphaModFix/>
          </a:blip>
          <a:stretch>
            <a:fillRect/>
          </a:stretch>
        </p:blipFill>
        <p:spPr>
          <a:xfrm>
            <a:off x="786042" y="1581665"/>
            <a:ext cx="486400" cy="486400"/>
          </a:xfrm>
          <a:prstGeom prst="rect">
            <a:avLst/>
          </a:prstGeom>
          <a:noFill/>
          <a:ln>
            <a:noFill/>
          </a:ln>
        </p:spPr>
      </p:pic>
      <p:pic>
        <p:nvPicPr>
          <p:cNvPr id="2194" name="Google Shape;2194;p220"/>
          <p:cNvPicPr preferRelativeResize="0"/>
          <p:nvPr/>
        </p:nvPicPr>
        <p:blipFill>
          <a:blip r:embed="rId4">
            <a:alphaModFix/>
          </a:blip>
          <a:stretch>
            <a:fillRect/>
          </a:stretch>
        </p:blipFill>
        <p:spPr>
          <a:xfrm>
            <a:off x="5451434" y="1615928"/>
            <a:ext cx="417874" cy="417874"/>
          </a:xfrm>
          <a:prstGeom prst="rect">
            <a:avLst/>
          </a:prstGeom>
          <a:noFill/>
          <a:ln>
            <a:noFill/>
          </a:ln>
        </p:spPr>
      </p:pic>
      <p:sp>
        <p:nvSpPr>
          <p:cNvPr id="2195" name="Google Shape;2195;p220"/>
          <p:cNvSpPr txBox="1"/>
          <p:nvPr/>
        </p:nvSpPr>
        <p:spPr>
          <a:xfrm>
            <a:off x="5996375" y="1542125"/>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API Backend</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000">
                <a:solidFill>
                  <a:srgbClr val="FFFFFF"/>
                </a:solidFill>
                <a:latin typeface="Roboto"/>
                <a:ea typeface="Roboto"/>
                <a:cs typeface="Roboto"/>
                <a:sym typeface="Roboto"/>
              </a:rPr>
              <a:t>private</a:t>
            </a:r>
            <a:endParaRPr b="1" sz="1000">
              <a:solidFill>
                <a:srgbClr val="FFFFFF"/>
              </a:solidFill>
              <a:latin typeface="Roboto"/>
              <a:ea typeface="Roboto"/>
              <a:cs typeface="Roboto"/>
              <a:sym typeface="Roboto"/>
            </a:endParaRPr>
          </a:p>
        </p:txBody>
      </p:sp>
      <p:pic>
        <p:nvPicPr>
          <p:cNvPr id="2196" name="Google Shape;2196;p220"/>
          <p:cNvPicPr preferRelativeResize="0"/>
          <p:nvPr/>
        </p:nvPicPr>
        <p:blipFill>
          <a:blip r:embed="rId5">
            <a:alphaModFix/>
          </a:blip>
          <a:stretch>
            <a:fillRect/>
          </a:stretch>
        </p:blipFill>
        <p:spPr>
          <a:xfrm>
            <a:off x="4297896" y="2365399"/>
            <a:ext cx="671800" cy="671800"/>
          </a:xfrm>
          <a:prstGeom prst="rect">
            <a:avLst/>
          </a:prstGeom>
          <a:noFill/>
          <a:ln>
            <a:noFill/>
          </a:ln>
        </p:spPr>
      </p:pic>
      <p:sp>
        <p:nvSpPr>
          <p:cNvPr id="2197" name="Google Shape;2197;p220"/>
          <p:cNvSpPr txBox="1"/>
          <p:nvPr/>
        </p:nvSpPr>
        <p:spPr>
          <a:xfrm>
            <a:off x="4189524" y="2184583"/>
            <a:ext cx="895500" cy="2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verpass"/>
                <a:ea typeface="Overpass"/>
                <a:cs typeface="Overpass"/>
                <a:sym typeface="Overpass"/>
              </a:rPr>
              <a:t>Gateway</a:t>
            </a:r>
            <a:endParaRPr b="1" sz="1000">
              <a:latin typeface="Overpass"/>
              <a:ea typeface="Overpass"/>
              <a:cs typeface="Overpass"/>
              <a:sym typeface="Overpass"/>
            </a:endParaRPr>
          </a:p>
        </p:txBody>
      </p:sp>
      <p:sp>
        <p:nvSpPr>
          <p:cNvPr id="2198" name="Google Shape;2198;p220"/>
          <p:cNvSpPr txBox="1"/>
          <p:nvPr/>
        </p:nvSpPr>
        <p:spPr>
          <a:xfrm>
            <a:off x="5455700" y="2237275"/>
            <a:ext cx="31443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Private base URL</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chemeClr val="lt1"/>
                </a:solidFill>
                <a:latin typeface="Roboto"/>
                <a:ea typeface="Roboto"/>
                <a:cs typeface="Roboto"/>
                <a:sym typeface="Roboto"/>
              </a:rPr>
              <a:t>Can be used by multiple API products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(Local) metrics/mapping rules (by method)</a:t>
            </a:r>
            <a:endParaRPr sz="1000">
              <a:solidFill>
                <a:srgbClr val="FFFFFF"/>
              </a:solidFill>
              <a:latin typeface="Roboto"/>
              <a:ea typeface="Roboto"/>
              <a:cs typeface="Roboto"/>
              <a:sym typeface="Roboto"/>
            </a:endParaRPr>
          </a:p>
        </p:txBody>
      </p:sp>
      <p:sp>
        <p:nvSpPr>
          <p:cNvPr id="2199" name="Google Shape;2199;p220"/>
          <p:cNvSpPr txBox="1"/>
          <p:nvPr/>
        </p:nvSpPr>
        <p:spPr>
          <a:xfrm>
            <a:off x="2805225" y="1682600"/>
            <a:ext cx="917400" cy="2412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0B5394"/>
                </a:solidFill>
                <a:latin typeface="Overpass"/>
                <a:ea typeface="Overpass"/>
                <a:cs typeface="Overpass"/>
                <a:sym typeface="Overpass"/>
              </a:rPr>
              <a:t>Business layer</a:t>
            </a:r>
            <a:endParaRPr b="1" sz="800">
              <a:solidFill>
                <a:srgbClr val="0B5394"/>
              </a:solidFill>
              <a:latin typeface="Overpass"/>
              <a:ea typeface="Overpass"/>
              <a:cs typeface="Overpass"/>
              <a:sym typeface="Overpass"/>
            </a:endParaRPr>
          </a:p>
        </p:txBody>
      </p:sp>
      <p:sp>
        <p:nvSpPr>
          <p:cNvPr id="2200" name="Google Shape;2200;p220"/>
          <p:cNvSpPr txBox="1"/>
          <p:nvPr/>
        </p:nvSpPr>
        <p:spPr>
          <a:xfrm>
            <a:off x="7499950" y="1682600"/>
            <a:ext cx="917400" cy="241200"/>
          </a:xfrm>
          <a:prstGeom prst="rect">
            <a:avLst/>
          </a:prstGeom>
          <a:solidFill>
            <a:srgbClr val="EBEB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990000"/>
                </a:solidFill>
                <a:latin typeface="Overpass"/>
                <a:ea typeface="Overpass"/>
                <a:cs typeface="Overpass"/>
                <a:sym typeface="Overpass"/>
              </a:rPr>
              <a:t>Technical layer</a:t>
            </a:r>
            <a:endParaRPr b="1" sz="800">
              <a:solidFill>
                <a:srgbClr val="990000"/>
              </a:solidFill>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0" st="0"/>
                                            </p:txEl>
                                          </p:spTgt>
                                        </p:tgtEl>
                                        <p:attrNameLst>
                                          <p:attrName>style.visibility</p:attrName>
                                        </p:attrNameLst>
                                      </p:cBhvr>
                                      <p:to>
                                        <p:strVal val="visible"/>
                                      </p:to>
                                    </p:set>
                                    <p:animEffect filter="fade" transition="in">
                                      <p:cBhvr>
                                        <p:cTn dur="1000"/>
                                        <p:tgtEl>
                                          <p:spTgt spid="2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1" st="1"/>
                                            </p:txEl>
                                          </p:spTgt>
                                        </p:tgtEl>
                                        <p:attrNameLst>
                                          <p:attrName>style.visibility</p:attrName>
                                        </p:attrNameLst>
                                      </p:cBhvr>
                                      <p:to>
                                        <p:strVal val="visible"/>
                                      </p:to>
                                    </p:set>
                                    <p:animEffect filter="fade" transition="in">
                                      <p:cBhvr>
                                        <p:cTn dur="1000"/>
                                        <p:tgtEl>
                                          <p:spTgt spid="2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2" st="2"/>
                                            </p:txEl>
                                          </p:spTgt>
                                        </p:tgtEl>
                                        <p:attrNameLst>
                                          <p:attrName>style.visibility</p:attrName>
                                        </p:attrNameLst>
                                      </p:cBhvr>
                                      <p:to>
                                        <p:strVal val="visible"/>
                                      </p:to>
                                    </p:set>
                                    <p:animEffect filter="fade" transition="in">
                                      <p:cBhvr>
                                        <p:cTn dur="1000"/>
                                        <p:tgtEl>
                                          <p:spTgt spid="2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3" st="3"/>
                                            </p:txEl>
                                          </p:spTgt>
                                        </p:tgtEl>
                                        <p:attrNameLst>
                                          <p:attrName>style.visibility</p:attrName>
                                        </p:attrNameLst>
                                      </p:cBhvr>
                                      <p:to>
                                        <p:strVal val="visible"/>
                                      </p:to>
                                    </p:set>
                                    <p:animEffect filter="fade" transition="in">
                                      <p:cBhvr>
                                        <p:cTn dur="1000"/>
                                        <p:tgtEl>
                                          <p:spTgt spid="21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4" st="4"/>
                                            </p:txEl>
                                          </p:spTgt>
                                        </p:tgtEl>
                                        <p:attrNameLst>
                                          <p:attrName>style.visibility</p:attrName>
                                        </p:attrNameLst>
                                      </p:cBhvr>
                                      <p:to>
                                        <p:strVal val="visible"/>
                                      </p:to>
                                    </p:set>
                                    <p:animEffect filter="fade" transition="in">
                                      <p:cBhvr>
                                        <p:cTn dur="1000"/>
                                        <p:tgtEl>
                                          <p:spTgt spid="21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xEl>
                                              <p:pRg end="5" st="5"/>
                                            </p:txEl>
                                          </p:spTgt>
                                        </p:tgtEl>
                                        <p:attrNameLst>
                                          <p:attrName>style.visibility</p:attrName>
                                        </p:attrNameLst>
                                      </p:cBhvr>
                                      <p:to>
                                        <p:strVal val="visible"/>
                                      </p:to>
                                    </p:set>
                                    <p:animEffect filter="fade" transition="in">
                                      <p:cBhvr>
                                        <p:cTn dur="1000"/>
                                        <p:tgtEl>
                                          <p:spTgt spid="21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xEl>
                                              <p:pRg end="0" st="0"/>
                                            </p:txEl>
                                          </p:spTgt>
                                        </p:tgtEl>
                                        <p:attrNameLst>
                                          <p:attrName>style.visibility</p:attrName>
                                        </p:attrNameLst>
                                      </p:cBhvr>
                                      <p:to>
                                        <p:strVal val="visible"/>
                                      </p:to>
                                    </p:set>
                                    <p:animEffect filter="fade" transition="in">
                                      <p:cBhvr>
                                        <p:cTn dur="1000"/>
                                        <p:tgtEl>
                                          <p:spTgt spid="21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xEl>
                                              <p:pRg end="1" st="1"/>
                                            </p:txEl>
                                          </p:spTgt>
                                        </p:tgtEl>
                                        <p:attrNameLst>
                                          <p:attrName>style.visibility</p:attrName>
                                        </p:attrNameLst>
                                      </p:cBhvr>
                                      <p:to>
                                        <p:strVal val="visible"/>
                                      </p:to>
                                    </p:set>
                                    <p:animEffect filter="fade" transition="in">
                                      <p:cBhvr>
                                        <p:cTn dur="1000"/>
                                        <p:tgtEl>
                                          <p:spTgt spid="21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8">
                                            <p:txEl>
                                              <p:pRg end="2" st="2"/>
                                            </p:txEl>
                                          </p:spTgt>
                                        </p:tgtEl>
                                        <p:attrNameLst>
                                          <p:attrName>style.visibility</p:attrName>
                                        </p:attrNameLst>
                                      </p:cBhvr>
                                      <p:to>
                                        <p:strVal val="visible"/>
                                      </p:to>
                                    </p:set>
                                    <p:animEffect filter="fade" transition="in">
                                      <p:cBhvr>
                                        <p:cTn dur="1000"/>
                                        <p:tgtEl>
                                          <p:spTgt spid="219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206" name="Google Shape;2206;p221"/>
          <p:cNvPicPr preferRelativeResize="0"/>
          <p:nvPr/>
        </p:nvPicPr>
        <p:blipFill>
          <a:blip r:embed="rId3">
            <a:alphaModFix/>
          </a:blip>
          <a:stretch>
            <a:fillRect/>
          </a:stretch>
        </p:blipFill>
        <p:spPr>
          <a:xfrm>
            <a:off x="1857539" y="807700"/>
            <a:ext cx="5428925" cy="3927174"/>
          </a:xfrm>
          <a:prstGeom prst="rect">
            <a:avLst/>
          </a:prstGeom>
          <a:noFill/>
          <a:ln>
            <a:noFill/>
          </a:ln>
        </p:spPr>
      </p:pic>
      <p:sp>
        <p:nvSpPr>
          <p:cNvPr id="2207" name="Google Shape;2207;p221"/>
          <p:cNvSpPr txBox="1"/>
          <p:nvPr>
            <p:ph type="title"/>
          </p:nvPr>
        </p:nvSpPr>
        <p:spPr>
          <a:xfrm>
            <a:off x="504144" y="4854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Take another look, Just for the sake of it</a:t>
            </a:r>
            <a:endParaRPr sz="27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22"/>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Mapping Rules 101</a:t>
            </a:r>
            <a:endParaRPr sz="2700"/>
          </a:p>
        </p:txBody>
      </p:sp>
      <p:sp>
        <p:nvSpPr>
          <p:cNvPr id="2213" name="Google Shape;2213;p2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214" name="Google Shape;2214;p222"/>
          <p:cNvSpPr txBox="1"/>
          <p:nvPr/>
        </p:nvSpPr>
        <p:spPr>
          <a:xfrm>
            <a:off x="1716850" y="1389752"/>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Product-level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pic>
        <p:nvPicPr>
          <p:cNvPr id="2215" name="Google Shape;2215;p222"/>
          <p:cNvPicPr preferRelativeResize="0"/>
          <p:nvPr/>
        </p:nvPicPr>
        <p:blipFill>
          <a:blip r:embed="rId3">
            <a:alphaModFix/>
          </a:blip>
          <a:stretch>
            <a:fillRect/>
          </a:stretch>
        </p:blipFill>
        <p:spPr>
          <a:xfrm>
            <a:off x="1167042" y="1429265"/>
            <a:ext cx="486400" cy="486400"/>
          </a:xfrm>
          <a:prstGeom prst="rect">
            <a:avLst/>
          </a:prstGeom>
          <a:noFill/>
          <a:ln>
            <a:noFill/>
          </a:ln>
        </p:spPr>
      </p:pic>
      <p:sp>
        <p:nvSpPr>
          <p:cNvPr id="2216" name="Google Shape;2216;p222"/>
          <p:cNvSpPr txBox="1"/>
          <p:nvPr/>
        </p:nvSpPr>
        <p:spPr>
          <a:xfrm>
            <a:off x="5615375" y="1389725"/>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Backend-level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sp>
        <p:nvSpPr>
          <p:cNvPr id="2217" name="Google Shape;2217;p222"/>
          <p:cNvSpPr txBox="1"/>
          <p:nvPr>
            <p:ph idx="4294967295" type="body"/>
          </p:nvPr>
        </p:nvSpPr>
        <p:spPr>
          <a:xfrm>
            <a:off x="2044300" y="3095100"/>
            <a:ext cx="4975800" cy="1082400"/>
          </a:xfrm>
          <a:prstGeom prst="rect">
            <a:avLst/>
          </a:prstGeom>
        </p:spPr>
        <p:txBody>
          <a:bodyPr anchorCtr="0" anchor="t" bIns="0" lIns="0" spcFirstLastPara="1" rIns="0" wrap="square" tIns="0">
            <a:noAutofit/>
          </a:bodyPr>
          <a:lstStyle/>
          <a:p>
            <a:pPr indent="0" lvl="0" marL="0" rtl="0" algn="ctr">
              <a:lnSpc>
                <a:spcPct val="115000"/>
              </a:lnSpc>
              <a:spcBef>
                <a:spcPts val="2300"/>
              </a:spcBef>
              <a:spcAft>
                <a:spcPts val="3500"/>
              </a:spcAft>
              <a:buNone/>
            </a:pPr>
            <a:r>
              <a:rPr lang="en">
                <a:solidFill>
                  <a:srgbClr val="FF0000"/>
                </a:solidFill>
              </a:rPr>
              <a:t>Note! </a:t>
            </a:r>
            <a:r>
              <a:rPr lang="en">
                <a:solidFill>
                  <a:srgbClr val="252525"/>
                </a:solidFill>
                <a:highlight>
                  <a:srgbClr val="FFFFFF"/>
                </a:highlight>
              </a:rPr>
              <a:t>More than one mapping rule can match the request path, but if none matches, the request is discarded with an HTTP 404 status code.</a:t>
            </a:r>
            <a:endParaRPr>
              <a:solidFill>
                <a:schemeClr val="dk1"/>
              </a:solidFill>
            </a:endParaRPr>
          </a:p>
        </p:txBody>
      </p:sp>
      <p:sp>
        <p:nvSpPr>
          <p:cNvPr id="2218" name="Google Shape;2218;p222"/>
          <p:cNvSpPr txBox="1"/>
          <p:nvPr>
            <p:ph idx="4294967295" type="body"/>
          </p:nvPr>
        </p:nvSpPr>
        <p:spPr>
          <a:xfrm>
            <a:off x="1552150" y="1389750"/>
            <a:ext cx="5960100" cy="2445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b="1" lang="en" u="sng">
                <a:solidFill>
                  <a:schemeClr val="dk1"/>
                </a:solidFill>
              </a:rPr>
              <a:t>Basic:</a:t>
            </a:r>
            <a:r>
              <a:rPr lang="en">
                <a:solidFill>
                  <a:schemeClr val="dk1"/>
                </a:solidFill>
              </a:rPr>
              <a:t> GET /page</a:t>
            </a:r>
            <a:endParaRPr>
              <a:solidFill>
                <a:schemeClr val="dk1"/>
              </a:solidFill>
            </a:endParaRPr>
          </a:p>
          <a:p>
            <a:pPr indent="0" lvl="0" marL="0" rtl="0" algn="ctr">
              <a:lnSpc>
                <a:spcPct val="150000"/>
              </a:lnSpc>
              <a:spcBef>
                <a:spcPts val="0"/>
              </a:spcBef>
              <a:spcAft>
                <a:spcPts val="0"/>
              </a:spcAft>
              <a:buNone/>
            </a:pPr>
            <a:r>
              <a:rPr b="1" lang="en" u="sng">
                <a:solidFill>
                  <a:schemeClr val="dk1"/>
                </a:solidFill>
              </a:rPr>
              <a:t>Wildcard:</a:t>
            </a:r>
            <a:r>
              <a:rPr lang="en">
                <a:solidFill>
                  <a:schemeClr val="dk1"/>
                </a:solidFill>
              </a:rPr>
              <a:t> GET /frontpage/{version}</a:t>
            </a:r>
            <a:endParaRPr>
              <a:solidFill>
                <a:schemeClr val="dk1"/>
              </a:solidFill>
            </a:endParaRPr>
          </a:p>
          <a:p>
            <a:pPr indent="0" lvl="0" marL="0" rtl="0" algn="ctr">
              <a:lnSpc>
                <a:spcPct val="150000"/>
              </a:lnSpc>
              <a:spcBef>
                <a:spcPts val="0"/>
              </a:spcBef>
              <a:spcAft>
                <a:spcPts val="0"/>
              </a:spcAft>
              <a:buNone/>
            </a:pPr>
            <a:r>
              <a:rPr b="1" lang="en" u="sng">
                <a:solidFill>
                  <a:schemeClr val="dk1"/>
                </a:solidFill>
              </a:rPr>
              <a:t>Exact Match:</a:t>
            </a:r>
            <a:r>
              <a:rPr lang="en">
                <a:solidFill>
                  <a:schemeClr val="dk1"/>
                </a:solidFill>
              </a:rPr>
              <a:t> GET </a:t>
            </a:r>
            <a:r>
              <a:rPr lang="en">
                <a:solidFill>
                  <a:schemeClr val="dk1"/>
                </a:solidFill>
              </a:rPr>
              <a:t>/wow$</a:t>
            </a:r>
            <a:endParaRPr>
              <a:solidFill>
                <a:schemeClr val="dk1"/>
              </a:solidFill>
            </a:endParaRPr>
          </a:p>
          <a:p>
            <a:pPr indent="0" lvl="0" marL="0" rtl="0" algn="ctr">
              <a:lnSpc>
                <a:spcPct val="150000"/>
              </a:lnSpc>
              <a:spcBef>
                <a:spcPts val="0"/>
              </a:spcBef>
              <a:spcAft>
                <a:spcPts val="0"/>
              </a:spcAft>
              <a:buNone/>
            </a:pPr>
            <a:r>
              <a:rPr b="1" lang="en" u="sng">
                <a:solidFill>
                  <a:schemeClr val="dk1"/>
                </a:solidFill>
              </a:rPr>
              <a:t>Passing values:</a:t>
            </a:r>
            <a:r>
              <a:rPr lang="en">
                <a:solidFill>
                  <a:schemeClr val="dk1"/>
                </a:solidFill>
              </a:rPr>
              <a:t> </a:t>
            </a:r>
            <a:r>
              <a:rPr lang="en">
                <a:solidFill>
                  <a:srgbClr val="F6B26B"/>
                </a:solidFill>
              </a:rPr>
              <a:t>From URL: GET /something?example_value={value}</a:t>
            </a:r>
            <a:r>
              <a:rPr lang="en">
                <a:solidFill>
                  <a:schemeClr val="dk1"/>
                </a:solidFill>
              </a:rPr>
              <a:t> Or </a:t>
            </a:r>
            <a:r>
              <a:rPr lang="en">
                <a:solidFill>
                  <a:srgbClr val="6D9EEB"/>
                </a:solidFill>
              </a:rPr>
              <a:t>From Body: </a:t>
            </a:r>
            <a:r>
              <a:rPr lang="en">
                <a:solidFill>
                  <a:srgbClr val="6D9EEB"/>
                </a:solidFill>
              </a:rPr>
              <a:t>POST/PUT/DELETE /something?another_example_value={value}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xEl>
                                              <p:pRg end="0" st="0"/>
                                            </p:txEl>
                                          </p:spTgt>
                                        </p:tgtEl>
                                        <p:attrNameLst>
                                          <p:attrName>style.visibility</p:attrName>
                                        </p:attrNameLst>
                                      </p:cBhvr>
                                      <p:to>
                                        <p:strVal val="visible"/>
                                      </p:to>
                                    </p:set>
                                    <p:animEffect filter="fade" transition="in">
                                      <p:cBhvr>
                                        <p:cTn dur="1000"/>
                                        <p:tgtEl>
                                          <p:spTgt spid="22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xEl>
                                              <p:pRg end="1" st="1"/>
                                            </p:txEl>
                                          </p:spTgt>
                                        </p:tgtEl>
                                        <p:attrNameLst>
                                          <p:attrName>style.visibility</p:attrName>
                                        </p:attrNameLst>
                                      </p:cBhvr>
                                      <p:to>
                                        <p:strVal val="visible"/>
                                      </p:to>
                                    </p:set>
                                    <p:animEffect filter="fade" transition="in">
                                      <p:cBhvr>
                                        <p:cTn dur="1000"/>
                                        <p:tgtEl>
                                          <p:spTgt spid="22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xEl>
                                              <p:pRg end="2" st="2"/>
                                            </p:txEl>
                                          </p:spTgt>
                                        </p:tgtEl>
                                        <p:attrNameLst>
                                          <p:attrName>style.visibility</p:attrName>
                                        </p:attrNameLst>
                                      </p:cBhvr>
                                      <p:to>
                                        <p:strVal val="visible"/>
                                      </p:to>
                                    </p:set>
                                    <p:animEffect filter="fade" transition="in">
                                      <p:cBhvr>
                                        <p:cTn dur="1000"/>
                                        <p:tgtEl>
                                          <p:spTgt spid="22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8">
                                            <p:txEl>
                                              <p:pRg end="3" st="3"/>
                                            </p:txEl>
                                          </p:spTgt>
                                        </p:tgtEl>
                                        <p:attrNameLst>
                                          <p:attrName>style.visibility</p:attrName>
                                        </p:attrNameLst>
                                      </p:cBhvr>
                                      <p:to>
                                        <p:strVal val="visible"/>
                                      </p:to>
                                    </p:set>
                                    <p:animEffect filter="fade" transition="in">
                                      <p:cBhvr>
                                        <p:cTn dur="1000"/>
                                        <p:tgtEl>
                                          <p:spTgt spid="22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7"/>
                                        </p:tgtEl>
                                        <p:attrNameLst>
                                          <p:attrName>style.visibility</p:attrName>
                                        </p:attrNameLst>
                                      </p:cBhvr>
                                      <p:to>
                                        <p:strVal val="visible"/>
                                      </p:to>
                                    </p:set>
                                    <p:animEffect filter="fade" transition="in">
                                      <p:cBhvr>
                                        <p:cTn dur="1000"/>
                                        <p:tgtEl>
                                          <p:spTgt spid="2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2" name="Shape 2222"/>
        <p:cNvGrpSpPr/>
        <p:nvPr/>
      </p:nvGrpSpPr>
      <p:grpSpPr>
        <a:xfrm>
          <a:off x="0" y="0"/>
          <a:ext cx="0" cy="0"/>
          <a:chOff x="0" y="0"/>
          <a:chExt cx="0" cy="0"/>
        </a:xfrm>
      </p:grpSpPr>
      <p:sp>
        <p:nvSpPr>
          <p:cNvPr id="2223" name="Google Shape;2223;p223"/>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Mapping Rules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224" name="Google Shape;2224;p2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225" name="Google Shape;2225;p223"/>
          <p:cNvSpPr/>
          <p:nvPr/>
        </p:nvSpPr>
        <p:spPr>
          <a:xfrm flipH="1" rot="10800000">
            <a:off x="4837176" y="1276899"/>
            <a:ext cx="3496800" cy="3197700"/>
          </a:xfrm>
          <a:prstGeom prst="round2DiagRect">
            <a:avLst>
              <a:gd fmla="val 10675" name="adj1"/>
              <a:gd fmla="val 0"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23"/>
          <p:cNvSpPr/>
          <p:nvPr/>
        </p:nvSpPr>
        <p:spPr>
          <a:xfrm>
            <a:off x="953250" y="1276975"/>
            <a:ext cx="3496800" cy="3197700"/>
          </a:xfrm>
          <a:prstGeom prst="round2DiagRect">
            <a:avLst>
              <a:gd fmla="val 0" name="adj1"/>
              <a:gd fmla="val 12336"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23"/>
          <p:cNvSpPr txBox="1"/>
          <p:nvPr/>
        </p:nvSpPr>
        <p:spPr>
          <a:xfrm>
            <a:off x="953250" y="2283368"/>
            <a:ext cx="30828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chemeClr val="lt1"/>
                </a:solidFill>
                <a:latin typeface="Roboto"/>
                <a:ea typeface="Roboto"/>
                <a:cs typeface="Roboto"/>
                <a:sym typeface="Roboto"/>
              </a:rPr>
              <a:t>Take precedence – i.e. go on top of all MRs</a:t>
            </a:r>
            <a:endParaRPr sz="1000">
              <a:solidFill>
                <a:schemeClr val="lt1"/>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chemeClr val="lt1"/>
                </a:solidFill>
                <a:latin typeface="Roboto"/>
                <a:ea typeface="Roboto"/>
                <a:cs typeface="Roboto"/>
                <a:sym typeface="Roboto"/>
              </a:rPr>
              <a:t>Always evaluated, no matter to which Backend the traffic will be routed</a:t>
            </a:r>
            <a:endParaRPr sz="1000">
              <a:solidFill>
                <a:schemeClr val="lt1"/>
              </a:solidFill>
              <a:latin typeface="Roboto"/>
              <a:ea typeface="Roboto"/>
              <a:cs typeface="Roboto"/>
              <a:sym typeface="Roboto"/>
            </a:endParaRPr>
          </a:p>
        </p:txBody>
      </p:sp>
      <p:sp>
        <p:nvSpPr>
          <p:cNvPr id="2228" name="Google Shape;2228;p223"/>
          <p:cNvSpPr txBox="1"/>
          <p:nvPr/>
        </p:nvSpPr>
        <p:spPr>
          <a:xfrm>
            <a:off x="1716850" y="1389752"/>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Product-level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pic>
        <p:nvPicPr>
          <p:cNvPr id="2229" name="Google Shape;2229;p223"/>
          <p:cNvPicPr preferRelativeResize="0"/>
          <p:nvPr/>
        </p:nvPicPr>
        <p:blipFill>
          <a:blip r:embed="rId3">
            <a:alphaModFix/>
          </a:blip>
          <a:stretch>
            <a:fillRect/>
          </a:stretch>
        </p:blipFill>
        <p:spPr>
          <a:xfrm>
            <a:off x="1167042" y="1429265"/>
            <a:ext cx="486400" cy="486400"/>
          </a:xfrm>
          <a:prstGeom prst="rect">
            <a:avLst/>
          </a:prstGeom>
          <a:noFill/>
          <a:ln>
            <a:noFill/>
          </a:ln>
        </p:spPr>
      </p:pic>
      <p:pic>
        <p:nvPicPr>
          <p:cNvPr id="2230" name="Google Shape;2230;p223"/>
          <p:cNvPicPr preferRelativeResize="0"/>
          <p:nvPr/>
        </p:nvPicPr>
        <p:blipFill>
          <a:blip r:embed="rId4">
            <a:alphaModFix/>
          </a:blip>
          <a:stretch>
            <a:fillRect/>
          </a:stretch>
        </p:blipFill>
        <p:spPr>
          <a:xfrm>
            <a:off x="5070434" y="1463528"/>
            <a:ext cx="417874" cy="417874"/>
          </a:xfrm>
          <a:prstGeom prst="rect">
            <a:avLst/>
          </a:prstGeom>
          <a:noFill/>
          <a:ln>
            <a:noFill/>
          </a:ln>
        </p:spPr>
      </p:pic>
      <p:sp>
        <p:nvSpPr>
          <p:cNvPr id="2231" name="Google Shape;2231;p223"/>
          <p:cNvSpPr txBox="1"/>
          <p:nvPr/>
        </p:nvSpPr>
        <p:spPr>
          <a:xfrm>
            <a:off x="5074700" y="2016918"/>
            <a:ext cx="30480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Evaluated after Product-level MRs</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Evaluated only if the traffic is being routed to the same Backend the Mapping Rule belongs to</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Same set of MRs exists in all Products using the Backend</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The path of the Backend in a given Product is automatically and transparently prepended to each MR of the Backend in that Product</a:t>
            </a:r>
            <a:endParaRPr sz="1000">
              <a:solidFill>
                <a:srgbClr val="FFFFFF"/>
              </a:solidFill>
              <a:latin typeface="Roboto"/>
              <a:ea typeface="Roboto"/>
              <a:cs typeface="Roboto"/>
              <a:sym typeface="Roboto"/>
            </a:endParaRPr>
          </a:p>
        </p:txBody>
      </p:sp>
      <p:sp>
        <p:nvSpPr>
          <p:cNvPr id="2232" name="Google Shape;2232;p223"/>
          <p:cNvSpPr txBox="1"/>
          <p:nvPr/>
        </p:nvSpPr>
        <p:spPr>
          <a:xfrm>
            <a:off x="5615375" y="1389725"/>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Backend-level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6" name="Shape 2236"/>
        <p:cNvGrpSpPr/>
        <p:nvPr/>
      </p:nvGrpSpPr>
      <p:grpSpPr>
        <a:xfrm>
          <a:off x="0" y="0"/>
          <a:ext cx="0" cy="0"/>
          <a:chOff x="0" y="0"/>
          <a:chExt cx="0" cy="0"/>
        </a:xfrm>
      </p:grpSpPr>
      <p:sp>
        <p:nvSpPr>
          <p:cNvPr id="2237" name="Google Shape;2237;p224"/>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Methods &amp; Metrics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238" name="Google Shape;2238;p2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239" name="Google Shape;2239;p224"/>
          <p:cNvSpPr txBox="1"/>
          <p:nvPr/>
        </p:nvSpPr>
        <p:spPr>
          <a:xfrm>
            <a:off x="1716850" y="1389752"/>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Product-level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pic>
        <p:nvPicPr>
          <p:cNvPr id="2240" name="Google Shape;2240;p224"/>
          <p:cNvPicPr preferRelativeResize="0"/>
          <p:nvPr/>
        </p:nvPicPr>
        <p:blipFill>
          <a:blip r:embed="rId3">
            <a:alphaModFix/>
          </a:blip>
          <a:stretch>
            <a:fillRect/>
          </a:stretch>
        </p:blipFill>
        <p:spPr>
          <a:xfrm>
            <a:off x="1167042" y="1429265"/>
            <a:ext cx="486400" cy="486400"/>
          </a:xfrm>
          <a:prstGeom prst="rect">
            <a:avLst/>
          </a:prstGeom>
          <a:noFill/>
          <a:ln>
            <a:noFill/>
          </a:ln>
        </p:spPr>
      </p:pic>
      <p:pic>
        <p:nvPicPr>
          <p:cNvPr id="2241" name="Google Shape;2241;p224"/>
          <p:cNvPicPr preferRelativeResize="0"/>
          <p:nvPr/>
        </p:nvPicPr>
        <p:blipFill>
          <a:blip r:embed="rId4">
            <a:alphaModFix/>
          </a:blip>
          <a:stretch>
            <a:fillRect/>
          </a:stretch>
        </p:blipFill>
        <p:spPr>
          <a:xfrm>
            <a:off x="5070434" y="1463528"/>
            <a:ext cx="417874" cy="417874"/>
          </a:xfrm>
          <a:prstGeom prst="rect">
            <a:avLst/>
          </a:prstGeom>
          <a:noFill/>
          <a:ln>
            <a:noFill/>
          </a:ln>
        </p:spPr>
      </p:pic>
      <p:sp>
        <p:nvSpPr>
          <p:cNvPr id="2242" name="Google Shape;2242;p224"/>
          <p:cNvSpPr txBox="1"/>
          <p:nvPr/>
        </p:nvSpPr>
        <p:spPr>
          <a:xfrm>
            <a:off x="5615375" y="1389725"/>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Backend-level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Mapping Rules</a:t>
            </a:r>
            <a:endParaRPr b="1" sz="1000">
              <a:solidFill>
                <a:srgbClr val="FFFFFF"/>
              </a:solidFill>
              <a:latin typeface="Roboto"/>
              <a:ea typeface="Roboto"/>
              <a:cs typeface="Roboto"/>
              <a:sym typeface="Roboto"/>
            </a:endParaRPr>
          </a:p>
        </p:txBody>
      </p:sp>
      <p:sp>
        <p:nvSpPr>
          <p:cNvPr id="2243" name="Google Shape;2243;p224"/>
          <p:cNvSpPr/>
          <p:nvPr/>
        </p:nvSpPr>
        <p:spPr>
          <a:xfrm flipH="1" rot="10800000">
            <a:off x="4837176" y="1276899"/>
            <a:ext cx="3496800" cy="3197700"/>
          </a:xfrm>
          <a:prstGeom prst="round2DiagRect">
            <a:avLst>
              <a:gd fmla="val 10675" name="adj1"/>
              <a:gd fmla="val 0"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24"/>
          <p:cNvSpPr/>
          <p:nvPr/>
        </p:nvSpPr>
        <p:spPr>
          <a:xfrm>
            <a:off x="953250" y="1276975"/>
            <a:ext cx="3496800" cy="3197700"/>
          </a:xfrm>
          <a:prstGeom prst="round2DiagRect">
            <a:avLst>
              <a:gd fmla="val 0" name="adj1"/>
              <a:gd fmla="val 12336"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24"/>
          <p:cNvSpPr txBox="1"/>
          <p:nvPr/>
        </p:nvSpPr>
        <p:spPr>
          <a:xfrm>
            <a:off x="1194925" y="2016918"/>
            <a:ext cx="30828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“Hits” metric counts hits mapped to “Hits” itself and to its methods + the hits mapped to all Backend-level “Hits” metrics and their methods.</a:t>
            </a:r>
            <a:endParaRPr sz="1000">
              <a:solidFill>
                <a:srgbClr val="FFFFFF"/>
              </a:solidFill>
              <a:latin typeface="Roboto"/>
              <a:ea typeface="Roboto"/>
              <a:cs typeface="Roboto"/>
              <a:sym typeface="Roboto"/>
            </a:endParaRPr>
          </a:p>
        </p:txBody>
      </p:sp>
      <p:sp>
        <p:nvSpPr>
          <p:cNvPr id="2246" name="Google Shape;2246;p224"/>
          <p:cNvSpPr txBox="1"/>
          <p:nvPr/>
        </p:nvSpPr>
        <p:spPr>
          <a:xfrm>
            <a:off x="1716850" y="1389752"/>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Product-level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Methods &amp; Metrics</a:t>
            </a:r>
            <a:endParaRPr b="1" sz="1000">
              <a:solidFill>
                <a:srgbClr val="FFFFFF"/>
              </a:solidFill>
              <a:latin typeface="Roboto"/>
              <a:ea typeface="Roboto"/>
              <a:cs typeface="Roboto"/>
              <a:sym typeface="Roboto"/>
            </a:endParaRPr>
          </a:p>
        </p:txBody>
      </p:sp>
      <p:pic>
        <p:nvPicPr>
          <p:cNvPr id="2247" name="Google Shape;2247;p224"/>
          <p:cNvPicPr preferRelativeResize="0"/>
          <p:nvPr/>
        </p:nvPicPr>
        <p:blipFill>
          <a:blip r:embed="rId3">
            <a:alphaModFix/>
          </a:blip>
          <a:stretch>
            <a:fillRect/>
          </a:stretch>
        </p:blipFill>
        <p:spPr>
          <a:xfrm>
            <a:off x="1167042" y="1429265"/>
            <a:ext cx="486400" cy="486400"/>
          </a:xfrm>
          <a:prstGeom prst="rect">
            <a:avLst/>
          </a:prstGeom>
          <a:noFill/>
          <a:ln>
            <a:noFill/>
          </a:ln>
        </p:spPr>
      </p:pic>
      <p:pic>
        <p:nvPicPr>
          <p:cNvPr id="2248" name="Google Shape;2248;p224"/>
          <p:cNvPicPr preferRelativeResize="0"/>
          <p:nvPr/>
        </p:nvPicPr>
        <p:blipFill>
          <a:blip r:embed="rId4">
            <a:alphaModFix/>
          </a:blip>
          <a:stretch>
            <a:fillRect/>
          </a:stretch>
        </p:blipFill>
        <p:spPr>
          <a:xfrm>
            <a:off x="5070434" y="1463528"/>
            <a:ext cx="417874" cy="417874"/>
          </a:xfrm>
          <a:prstGeom prst="rect">
            <a:avLst/>
          </a:prstGeom>
          <a:noFill/>
          <a:ln>
            <a:noFill/>
          </a:ln>
        </p:spPr>
      </p:pic>
      <p:sp>
        <p:nvSpPr>
          <p:cNvPr id="2249" name="Google Shape;2249;p224"/>
          <p:cNvSpPr txBox="1"/>
          <p:nvPr/>
        </p:nvSpPr>
        <p:spPr>
          <a:xfrm>
            <a:off x="5074700" y="2016918"/>
            <a:ext cx="3048000" cy="19761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Registered in Apisonator as if they belonged to each Product using the Backend</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Automatically and transparently get the ID of the Backend appended to the </a:t>
            </a:r>
            <a:r>
              <a:rPr lang="en" sz="1000">
                <a:solidFill>
                  <a:srgbClr val="FFFFFF"/>
                </a:solidFill>
                <a:latin typeface="Courier New"/>
                <a:ea typeface="Courier New"/>
                <a:cs typeface="Courier New"/>
                <a:sym typeface="Courier New"/>
              </a:rPr>
              <a:t>system_name</a:t>
            </a:r>
            <a:r>
              <a:rPr lang="en" sz="1000">
                <a:solidFill>
                  <a:srgbClr val="FFFFFF"/>
                </a:solidFill>
                <a:latin typeface="Roboto"/>
                <a:ea typeface="Roboto"/>
                <a:cs typeface="Roboto"/>
                <a:sym typeface="Roboto"/>
              </a:rPr>
              <a:t> of the metric</a:t>
            </a:r>
            <a:endParaRPr sz="1000">
              <a:solidFill>
                <a:srgbClr val="FFFFFF"/>
              </a:solidFill>
              <a:latin typeface="Roboto"/>
              <a:ea typeface="Roboto"/>
              <a:cs typeface="Roboto"/>
              <a:sym typeface="Roboto"/>
            </a:endParaRPr>
          </a:p>
          <a:p>
            <a:pPr indent="-292100" lvl="0" marL="457200" rtl="0" algn="l">
              <a:lnSpc>
                <a:spcPct val="150000"/>
              </a:lnSpc>
              <a:spcBef>
                <a:spcPts val="0"/>
              </a:spcBef>
              <a:spcAft>
                <a:spcPts val="0"/>
              </a:spcAft>
              <a:buClr>
                <a:srgbClr val="FFFFFF"/>
              </a:buClr>
              <a:buSzPts val="1000"/>
              <a:buFont typeface="Roboto"/>
              <a:buChar char="●"/>
            </a:pPr>
            <a:r>
              <a:rPr lang="en" sz="1000">
                <a:solidFill>
                  <a:srgbClr val="FFFFFF"/>
                </a:solidFill>
                <a:latin typeface="Roboto"/>
                <a:ea typeface="Roboto"/>
                <a:cs typeface="Roboto"/>
                <a:sym typeface="Roboto"/>
              </a:rPr>
              <a:t>Limits and Pricing rules can be set upon Backend-level metrics in the Application Plans at the Product level</a:t>
            </a:r>
            <a:endParaRPr sz="1000">
              <a:solidFill>
                <a:srgbClr val="FFFFFF"/>
              </a:solidFill>
              <a:latin typeface="Roboto"/>
              <a:ea typeface="Roboto"/>
              <a:cs typeface="Roboto"/>
              <a:sym typeface="Roboto"/>
            </a:endParaRPr>
          </a:p>
        </p:txBody>
      </p:sp>
      <p:sp>
        <p:nvSpPr>
          <p:cNvPr id="2250" name="Google Shape;2250;p224"/>
          <p:cNvSpPr txBox="1"/>
          <p:nvPr/>
        </p:nvSpPr>
        <p:spPr>
          <a:xfrm>
            <a:off x="5615375" y="1389725"/>
            <a:ext cx="2871000" cy="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Backend-level</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Method &amp; Metrics</a:t>
            </a:r>
            <a:endParaRPr b="1" sz="1000">
              <a:solidFill>
                <a:srgbClr val="FFFFFF"/>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225"/>
          <p:cNvSpPr txBox="1"/>
          <p:nvPr/>
        </p:nvSpPr>
        <p:spPr>
          <a:xfrm>
            <a:off x="3095518" y="3995250"/>
            <a:ext cx="2791200" cy="30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0B5394"/>
                </a:solidFill>
                <a:latin typeface="Roboto"/>
                <a:ea typeface="Roboto"/>
                <a:cs typeface="Roboto"/>
                <a:sym typeface="Roboto"/>
              </a:rPr>
              <a:t>POST https://shipping.company.com/track/packages</a:t>
            </a:r>
            <a:r>
              <a:rPr lang="en" sz="700">
                <a:solidFill>
                  <a:srgbClr val="5E5E5E"/>
                </a:solidFill>
                <a:latin typeface="Roboto"/>
                <a:ea typeface="Roboto"/>
                <a:cs typeface="Roboto"/>
                <a:sym typeface="Roboto"/>
              </a:rPr>
              <a:t> </a:t>
            </a:r>
            <a:r>
              <a:rPr lang="en" sz="700">
                <a:solidFill>
                  <a:srgbClr val="990000"/>
                </a:solidFill>
                <a:latin typeface="Roboto"/>
                <a:ea typeface="Roboto"/>
                <a:cs typeface="Roboto"/>
                <a:sym typeface="Roboto"/>
              </a:rPr>
              <a:t>→ wss://tracking/api/v1/packages</a:t>
            </a:r>
            <a:endParaRPr sz="700">
              <a:solidFill>
                <a:srgbClr val="990000"/>
              </a:solidFill>
              <a:latin typeface="Roboto"/>
              <a:ea typeface="Roboto"/>
              <a:cs typeface="Roboto"/>
              <a:sym typeface="Roboto"/>
            </a:endParaRPr>
          </a:p>
          <a:p>
            <a:pPr indent="0" lvl="0" marL="0" rtl="0" algn="l">
              <a:lnSpc>
                <a:spcPct val="150000"/>
              </a:lnSpc>
              <a:spcBef>
                <a:spcPts val="0"/>
              </a:spcBef>
              <a:spcAft>
                <a:spcPts val="0"/>
              </a:spcAft>
              <a:buNone/>
            </a:pPr>
            <a:r>
              <a:rPr lang="en" sz="700">
                <a:solidFill>
                  <a:srgbClr val="0B5394"/>
                </a:solidFill>
                <a:latin typeface="Roboto"/>
                <a:ea typeface="Roboto"/>
                <a:cs typeface="Roboto"/>
                <a:sym typeface="Roboto"/>
              </a:rPr>
              <a:t>GET https://shipping.company.com/gds/fares</a:t>
            </a:r>
            <a:r>
              <a:rPr lang="en" sz="700">
                <a:solidFill>
                  <a:srgbClr val="5E5E5E"/>
                </a:solidFill>
                <a:latin typeface="Roboto"/>
                <a:ea typeface="Roboto"/>
                <a:cs typeface="Roboto"/>
                <a:sym typeface="Roboto"/>
              </a:rPr>
              <a:t> </a:t>
            </a:r>
            <a:r>
              <a:rPr lang="en" sz="700">
                <a:solidFill>
                  <a:srgbClr val="990000"/>
                </a:solidFill>
                <a:latin typeface="Roboto"/>
                <a:ea typeface="Roboto"/>
                <a:cs typeface="Roboto"/>
                <a:sym typeface="Roboto"/>
              </a:rPr>
              <a:t>→ https://gds.log/api/fares</a:t>
            </a:r>
            <a:endParaRPr sz="700">
              <a:solidFill>
                <a:srgbClr val="990000"/>
              </a:solidFill>
              <a:latin typeface="Roboto"/>
              <a:ea typeface="Roboto"/>
              <a:cs typeface="Roboto"/>
              <a:sym typeface="Roboto"/>
            </a:endParaRPr>
          </a:p>
          <a:p>
            <a:pPr indent="0" lvl="0" marL="0" rtl="0" algn="l">
              <a:lnSpc>
                <a:spcPct val="150000"/>
              </a:lnSpc>
              <a:spcBef>
                <a:spcPts val="0"/>
              </a:spcBef>
              <a:spcAft>
                <a:spcPts val="0"/>
              </a:spcAft>
              <a:buNone/>
            </a:pPr>
            <a:r>
              <a:t/>
            </a:r>
            <a:endParaRPr sz="700">
              <a:solidFill>
                <a:srgbClr val="5E5E5E"/>
              </a:solidFill>
              <a:latin typeface="Roboto"/>
              <a:ea typeface="Roboto"/>
              <a:cs typeface="Roboto"/>
              <a:sym typeface="Roboto"/>
            </a:endParaRPr>
          </a:p>
        </p:txBody>
      </p:sp>
      <p:grpSp>
        <p:nvGrpSpPr>
          <p:cNvPr id="2256" name="Google Shape;2256;p225"/>
          <p:cNvGrpSpPr/>
          <p:nvPr/>
        </p:nvGrpSpPr>
        <p:grpSpPr>
          <a:xfrm>
            <a:off x="3074026" y="1219394"/>
            <a:ext cx="2791197" cy="2701615"/>
            <a:chOff x="3342050" y="1575750"/>
            <a:chExt cx="3027000" cy="2929850"/>
          </a:xfrm>
        </p:grpSpPr>
        <p:sp>
          <p:nvSpPr>
            <p:cNvPr id="2257" name="Google Shape;2257;p225"/>
            <p:cNvSpPr/>
            <p:nvPr/>
          </p:nvSpPr>
          <p:spPr>
            <a:xfrm>
              <a:off x="3342050" y="1576100"/>
              <a:ext cx="3027000" cy="2929500"/>
            </a:xfrm>
            <a:prstGeom prst="round2DiagRect">
              <a:avLst>
                <a:gd fmla="val 0" name="adj1"/>
                <a:gd fmla="val 8066"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8" name="Google Shape;2258;p225"/>
            <p:cNvPicPr preferRelativeResize="0"/>
            <p:nvPr/>
          </p:nvPicPr>
          <p:blipFill>
            <a:blip r:embed="rId3">
              <a:alphaModFix/>
            </a:blip>
            <a:stretch>
              <a:fillRect/>
            </a:stretch>
          </p:blipFill>
          <p:spPr>
            <a:xfrm>
              <a:off x="3431358" y="1617231"/>
              <a:ext cx="254241" cy="254241"/>
            </a:xfrm>
            <a:prstGeom prst="rect">
              <a:avLst/>
            </a:prstGeom>
            <a:noFill/>
            <a:ln>
              <a:noFill/>
            </a:ln>
          </p:spPr>
        </p:pic>
        <p:pic>
          <p:nvPicPr>
            <p:cNvPr id="2259" name="Google Shape;2259;p225"/>
            <p:cNvPicPr preferRelativeResize="0"/>
            <p:nvPr/>
          </p:nvPicPr>
          <p:blipFill>
            <a:blip r:embed="rId4">
              <a:alphaModFix/>
            </a:blip>
            <a:stretch>
              <a:fillRect/>
            </a:stretch>
          </p:blipFill>
          <p:spPr>
            <a:xfrm>
              <a:off x="4536043" y="2270426"/>
              <a:ext cx="97254" cy="97254"/>
            </a:xfrm>
            <a:prstGeom prst="rect">
              <a:avLst/>
            </a:prstGeom>
            <a:noFill/>
            <a:ln>
              <a:noFill/>
            </a:ln>
          </p:spPr>
        </p:pic>
        <p:sp>
          <p:nvSpPr>
            <p:cNvPr id="2260" name="Google Shape;2260;p225"/>
            <p:cNvSpPr txBox="1"/>
            <p:nvPr/>
          </p:nvSpPr>
          <p:spPr>
            <a:xfrm>
              <a:off x="4602710" y="2173386"/>
              <a:ext cx="6570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Tracking</a:t>
              </a:r>
              <a:endParaRPr sz="700">
                <a:solidFill>
                  <a:srgbClr val="FFFFFF"/>
                </a:solidFill>
                <a:latin typeface="Roboto"/>
                <a:ea typeface="Roboto"/>
                <a:cs typeface="Roboto"/>
                <a:sym typeface="Roboto"/>
              </a:endParaRPr>
            </a:p>
          </p:txBody>
        </p:sp>
        <p:sp>
          <p:nvSpPr>
            <p:cNvPr id="2261" name="Google Shape;2261;p225"/>
            <p:cNvSpPr txBox="1"/>
            <p:nvPr/>
          </p:nvSpPr>
          <p:spPr>
            <a:xfrm>
              <a:off x="3686155" y="1575750"/>
              <a:ext cx="24048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Shipping | </a:t>
              </a:r>
              <a:r>
                <a:rPr b="1" lang="en" sz="700">
                  <a:solidFill>
                    <a:srgbClr val="FFFFFF"/>
                  </a:solidFill>
                  <a:latin typeface="Roboto"/>
                  <a:ea typeface="Roboto"/>
                  <a:cs typeface="Roboto"/>
                  <a:sym typeface="Roboto"/>
                </a:rPr>
                <a:t>https://shipping.company.com</a:t>
              </a:r>
              <a:endParaRPr sz="1000">
                <a:solidFill>
                  <a:srgbClr val="FFFFFF"/>
                </a:solidFill>
                <a:latin typeface="Roboto"/>
                <a:ea typeface="Roboto"/>
                <a:cs typeface="Roboto"/>
                <a:sym typeface="Roboto"/>
              </a:endParaRPr>
            </a:p>
          </p:txBody>
        </p:sp>
        <p:sp>
          <p:nvSpPr>
            <p:cNvPr id="2262" name="Google Shape;2262;p225"/>
            <p:cNvSpPr txBox="1"/>
            <p:nvPr/>
          </p:nvSpPr>
          <p:spPr>
            <a:xfrm>
              <a:off x="3695337" y="2173398"/>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/track</a:t>
              </a:r>
              <a:endParaRPr sz="700">
                <a:solidFill>
                  <a:srgbClr val="FFFFFF"/>
                </a:solidFill>
                <a:latin typeface="Roboto"/>
                <a:ea typeface="Roboto"/>
                <a:cs typeface="Roboto"/>
                <a:sym typeface="Roboto"/>
              </a:endParaRPr>
            </a:p>
          </p:txBody>
        </p:sp>
        <p:cxnSp>
          <p:nvCxnSpPr>
            <p:cNvPr id="2263" name="Google Shape;2263;p225"/>
            <p:cNvCxnSpPr/>
            <p:nvPr/>
          </p:nvCxnSpPr>
          <p:spPr>
            <a:xfrm>
              <a:off x="4194264" y="2319053"/>
              <a:ext cx="210600" cy="0"/>
            </a:xfrm>
            <a:prstGeom prst="straightConnector1">
              <a:avLst/>
            </a:prstGeom>
            <a:noFill/>
            <a:ln cap="flat" cmpd="sng" w="9525">
              <a:solidFill>
                <a:srgbClr val="FFFFFF"/>
              </a:solidFill>
              <a:prstDash val="solid"/>
              <a:round/>
              <a:headEnd len="med" w="med" type="none"/>
              <a:tailEnd len="med" w="med" type="triangle"/>
            </a:ln>
          </p:spPr>
        </p:cxnSp>
        <p:pic>
          <p:nvPicPr>
            <p:cNvPr id="2264" name="Google Shape;2264;p225"/>
            <p:cNvPicPr preferRelativeResize="0"/>
            <p:nvPr/>
          </p:nvPicPr>
          <p:blipFill>
            <a:blip r:embed="rId4">
              <a:alphaModFix/>
            </a:blip>
            <a:stretch>
              <a:fillRect/>
            </a:stretch>
          </p:blipFill>
          <p:spPr>
            <a:xfrm>
              <a:off x="4536043" y="2441679"/>
              <a:ext cx="97254" cy="97254"/>
            </a:xfrm>
            <a:prstGeom prst="rect">
              <a:avLst/>
            </a:prstGeom>
            <a:noFill/>
            <a:ln>
              <a:noFill/>
            </a:ln>
          </p:spPr>
        </p:pic>
        <p:sp>
          <p:nvSpPr>
            <p:cNvPr id="2265" name="Google Shape;2265;p225"/>
            <p:cNvSpPr txBox="1"/>
            <p:nvPr/>
          </p:nvSpPr>
          <p:spPr>
            <a:xfrm>
              <a:off x="4602710" y="2344648"/>
              <a:ext cx="6570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Logistics</a:t>
              </a:r>
              <a:endParaRPr sz="700">
                <a:solidFill>
                  <a:srgbClr val="FFFFFF"/>
                </a:solidFill>
                <a:latin typeface="Roboto"/>
                <a:ea typeface="Roboto"/>
                <a:cs typeface="Roboto"/>
                <a:sym typeface="Roboto"/>
              </a:endParaRPr>
            </a:p>
          </p:txBody>
        </p:sp>
        <p:sp>
          <p:nvSpPr>
            <p:cNvPr id="2266" name="Google Shape;2266;p225"/>
            <p:cNvSpPr txBox="1"/>
            <p:nvPr/>
          </p:nvSpPr>
          <p:spPr>
            <a:xfrm>
              <a:off x="3695337" y="2344651"/>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/gds</a:t>
              </a:r>
              <a:endParaRPr sz="700">
                <a:solidFill>
                  <a:srgbClr val="FFFFFF"/>
                </a:solidFill>
                <a:latin typeface="Roboto"/>
                <a:ea typeface="Roboto"/>
                <a:cs typeface="Roboto"/>
                <a:sym typeface="Roboto"/>
              </a:endParaRPr>
            </a:p>
          </p:txBody>
        </p:sp>
        <p:cxnSp>
          <p:nvCxnSpPr>
            <p:cNvPr id="2267" name="Google Shape;2267;p225"/>
            <p:cNvCxnSpPr/>
            <p:nvPr/>
          </p:nvCxnSpPr>
          <p:spPr>
            <a:xfrm>
              <a:off x="4194264" y="2490306"/>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68" name="Google Shape;2268;p225"/>
            <p:cNvSpPr txBox="1"/>
            <p:nvPr/>
          </p:nvSpPr>
          <p:spPr>
            <a:xfrm>
              <a:off x="3563371" y="2004912"/>
              <a:ext cx="6924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Backends</a:t>
              </a:r>
              <a:endParaRPr b="1" sz="700">
                <a:solidFill>
                  <a:srgbClr val="FFFFFF"/>
                </a:solidFill>
                <a:latin typeface="Roboto"/>
                <a:ea typeface="Roboto"/>
                <a:cs typeface="Roboto"/>
                <a:sym typeface="Roboto"/>
              </a:endParaRPr>
            </a:p>
          </p:txBody>
        </p:sp>
        <p:sp>
          <p:nvSpPr>
            <p:cNvPr id="2269" name="Google Shape;2269;p225"/>
            <p:cNvSpPr txBox="1"/>
            <p:nvPr/>
          </p:nvSpPr>
          <p:spPr>
            <a:xfrm>
              <a:off x="3563376" y="2564620"/>
              <a:ext cx="1197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Mapping rules</a:t>
              </a:r>
              <a:endParaRPr b="1" sz="700">
                <a:solidFill>
                  <a:srgbClr val="FFFFFF"/>
                </a:solidFill>
                <a:latin typeface="Roboto"/>
                <a:ea typeface="Roboto"/>
                <a:cs typeface="Roboto"/>
                <a:sym typeface="Roboto"/>
              </a:endParaRPr>
            </a:p>
          </p:txBody>
        </p:sp>
        <p:sp>
          <p:nvSpPr>
            <p:cNvPr id="2270" name="Google Shape;2270;p225"/>
            <p:cNvSpPr txBox="1"/>
            <p:nvPr/>
          </p:nvSpPr>
          <p:spPr>
            <a:xfrm>
              <a:off x="3679599" y="4040677"/>
              <a:ext cx="17118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/{ns}/{collection}</a:t>
              </a:r>
              <a:endParaRPr sz="700">
                <a:solidFill>
                  <a:srgbClr val="FFFFFF"/>
                </a:solidFill>
                <a:latin typeface="Roboto"/>
                <a:ea typeface="Roboto"/>
                <a:cs typeface="Roboto"/>
                <a:sym typeface="Roboto"/>
              </a:endParaRPr>
            </a:p>
          </p:txBody>
        </p:sp>
        <p:cxnSp>
          <p:nvCxnSpPr>
            <p:cNvPr id="2271" name="Google Shape;2271;p225"/>
            <p:cNvCxnSpPr/>
            <p:nvPr/>
          </p:nvCxnSpPr>
          <p:spPr>
            <a:xfrm>
              <a:off x="4939872" y="4186325"/>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72" name="Google Shape;2272;p225"/>
            <p:cNvSpPr txBox="1"/>
            <p:nvPr/>
          </p:nvSpPr>
          <p:spPr>
            <a:xfrm>
              <a:off x="5189292" y="4100968"/>
              <a:ext cx="6243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new-objs</a:t>
              </a:r>
              <a:endParaRPr sz="600"/>
            </a:p>
          </p:txBody>
        </p:sp>
        <p:sp>
          <p:nvSpPr>
            <p:cNvPr id="2273" name="Google Shape;2273;p225"/>
            <p:cNvSpPr txBox="1"/>
            <p:nvPr/>
          </p:nvSpPr>
          <p:spPr>
            <a:xfrm>
              <a:off x="3707526" y="2752689"/>
              <a:ext cx="13872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/track/packages</a:t>
              </a:r>
              <a:endParaRPr sz="700">
                <a:solidFill>
                  <a:srgbClr val="FFFFFF"/>
                </a:solidFill>
                <a:latin typeface="Roboto"/>
                <a:ea typeface="Roboto"/>
                <a:cs typeface="Roboto"/>
                <a:sym typeface="Roboto"/>
              </a:endParaRPr>
            </a:p>
          </p:txBody>
        </p:sp>
        <p:cxnSp>
          <p:nvCxnSpPr>
            <p:cNvPr id="2274" name="Google Shape;2274;p225"/>
            <p:cNvCxnSpPr/>
            <p:nvPr/>
          </p:nvCxnSpPr>
          <p:spPr>
            <a:xfrm>
              <a:off x="4960964" y="289835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75" name="Google Shape;2275;p225"/>
            <p:cNvSpPr txBox="1"/>
            <p:nvPr/>
          </p:nvSpPr>
          <p:spPr>
            <a:xfrm>
              <a:off x="5214633" y="2813013"/>
              <a:ext cx="6174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276" name="Google Shape;2276;p225"/>
            <p:cNvSpPr txBox="1"/>
            <p:nvPr/>
          </p:nvSpPr>
          <p:spPr>
            <a:xfrm>
              <a:off x="3700568" y="2981291"/>
              <a:ext cx="13872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/track/packages</a:t>
              </a:r>
              <a:endParaRPr sz="700">
                <a:solidFill>
                  <a:srgbClr val="FFFFFF"/>
                </a:solidFill>
                <a:latin typeface="Roboto"/>
                <a:ea typeface="Roboto"/>
                <a:cs typeface="Roboto"/>
                <a:sym typeface="Roboto"/>
              </a:endParaRPr>
            </a:p>
          </p:txBody>
        </p:sp>
        <p:cxnSp>
          <p:nvCxnSpPr>
            <p:cNvPr id="2277" name="Google Shape;2277;p225"/>
            <p:cNvCxnSpPr/>
            <p:nvPr/>
          </p:nvCxnSpPr>
          <p:spPr>
            <a:xfrm>
              <a:off x="4956250" y="312695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78" name="Google Shape;2278;p225"/>
            <p:cNvSpPr txBox="1"/>
            <p:nvPr/>
          </p:nvSpPr>
          <p:spPr>
            <a:xfrm>
              <a:off x="5207688" y="3041611"/>
              <a:ext cx="6174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279" name="Google Shape;2279;p225"/>
            <p:cNvSpPr txBox="1"/>
            <p:nvPr/>
          </p:nvSpPr>
          <p:spPr>
            <a:xfrm>
              <a:off x="3700568" y="3209894"/>
              <a:ext cx="13872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/track/packages/{id}</a:t>
              </a:r>
              <a:endParaRPr sz="700">
                <a:solidFill>
                  <a:srgbClr val="FFFFFF"/>
                </a:solidFill>
                <a:latin typeface="Roboto"/>
                <a:ea typeface="Roboto"/>
                <a:cs typeface="Roboto"/>
                <a:sym typeface="Roboto"/>
              </a:endParaRPr>
            </a:p>
          </p:txBody>
        </p:sp>
        <p:cxnSp>
          <p:nvCxnSpPr>
            <p:cNvPr id="2280" name="Google Shape;2280;p225"/>
            <p:cNvCxnSpPr/>
            <p:nvPr/>
          </p:nvCxnSpPr>
          <p:spPr>
            <a:xfrm>
              <a:off x="4956250" y="335555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81" name="Google Shape;2281;p225"/>
            <p:cNvSpPr txBox="1"/>
            <p:nvPr/>
          </p:nvSpPr>
          <p:spPr>
            <a:xfrm>
              <a:off x="5207688" y="3270209"/>
              <a:ext cx="6174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282" name="Google Shape;2282;p225"/>
            <p:cNvSpPr txBox="1"/>
            <p:nvPr/>
          </p:nvSpPr>
          <p:spPr>
            <a:xfrm>
              <a:off x="3707526" y="3434358"/>
              <a:ext cx="13872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/gds/fares</a:t>
              </a:r>
              <a:endParaRPr sz="700">
                <a:solidFill>
                  <a:srgbClr val="FFFFFF"/>
                </a:solidFill>
                <a:latin typeface="Roboto"/>
                <a:ea typeface="Roboto"/>
                <a:cs typeface="Roboto"/>
                <a:sym typeface="Roboto"/>
              </a:endParaRPr>
            </a:p>
          </p:txBody>
        </p:sp>
        <p:cxnSp>
          <p:nvCxnSpPr>
            <p:cNvPr id="2283" name="Google Shape;2283;p225"/>
            <p:cNvCxnSpPr/>
            <p:nvPr/>
          </p:nvCxnSpPr>
          <p:spPr>
            <a:xfrm>
              <a:off x="4960964" y="3580015"/>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84" name="Google Shape;2284;p225"/>
            <p:cNvSpPr txBox="1"/>
            <p:nvPr/>
          </p:nvSpPr>
          <p:spPr>
            <a:xfrm>
              <a:off x="5214633" y="3494675"/>
              <a:ext cx="6174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fares.13</a:t>
              </a:r>
              <a:endParaRPr sz="600"/>
            </a:p>
          </p:txBody>
        </p:sp>
        <p:sp>
          <p:nvSpPr>
            <p:cNvPr id="2285" name="Google Shape;2285;p225"/>
            <p:cNvSpPr txBox="1"/>
            <p:nvPr/>
          </p:nvSpPr>
          <p:spPr>
            <a:xfrm>
              <a:off x="3700568" y="3662961"/>
              <a:ext cx="13872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/gds/quotations</a:t>
              </a:r>
              <a:endParaRPr sz="700">
                <a:solidFill>
                  <a:srgbClr val="FFFFFF"/>
                </a:solidFill>
                <a:latin typeface="Roboto"/>
                <a:ea typeface="Roboto"/>
                <a:cs typeface="Roboto"/>
                <a:sym typeface="Roboto"/>
              </a:endParaRPr>
            </a:p>
          </p:txBody>
        </p:sp>
        <p:cxnSp>
          <p:nvCxnSpPr>
            <p:cNvPr id="2286" name="Google Shape;2286;p225"/>
            <p:cNvCxnSpPr/>
            <p:nvPr/>
          </p:nvCxnSpPr>
          <p:spPr>
            <a:xfrm>
              <a:off x="4956250" y="3808615"/>
              <a:ext cx="210600" cy="0"/>
            </a:xfrm>
            <a:prstGeom prst="straightConnector1">
              <a:avLst/>
            </a:prstGeom>
            <a:noFill/>
            <a:ln cap="flat" cmpd="sng" w="9525">
              <a:solidFill>
                <a:srgbClr val="FFFFFF"/>
              </a:solidFill>
              <a:prstDash val="solid"/>
              <a:round/>
              <a:headEnd len="med" w="med" type="none"/>
              <a:tailEnd len="med" w="med" type="triangle"/>
            </a:ln>
          </p:spPr>
        </p:cxnSp>
        <p:sp>
          <p:nvSpPr>
            <p:cNvPr id="2287" name="Google Shape;2287;p225"/>
            <p:cNvSpPr txBox="1"/>
            <p:nvPr/>
          </p:nvSpPr>
          <p:spPr>
            <a:xfrm>
              <a:off x="5207688" y="3723273"/>
              <a:ext cx="6174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quotes.13</a:t>
              </a:r>
              <a:endParaRPr sz="600"/>
            </a:p>
          </p:txBody>
        </p:sp>
        <p:cxnSp>
          <p:nvCxnSpPr>
            <p:cNvPr id="2288" name="Google Shape;2288;p225"/>
            <p:cNvCxnSpPr/>
            <p:nvPr/>
          </p:nvCxnSpPr>
          <p:spPr>
            <a:xfrm>
              <a:off x="3777000" y="4000175"/>
              <a:ext cx="2063400" cy="0"/>
            </a:xfrm>
            <a:prstGeom prst="straightConnector1">
              <a:avLst/>
            </a:prstGeom>
            <a:noFill/>
            <a:ln cap="flat" cmpd="sng" w="9525">
              <a:solidFill>
                <a:srgbClr val="FFFFFF"/>
              </a:solidFill>
              <a:prstDash val="dash"/>
              <a:round/>
              <a:headEnd len="med" w="med" type="none"/>
              <a:tailEnd len="med" w="med" type="none"/>
            </a:ln>
          </p:spPr>
        </p:cxnSp>
        <p:sp>
          <p:nvSpPr>
            <p:cNvPr id="2289" name="Google Shape;2289;p225"/>
            <p:cNvSpPr/>
            <p:nvPr/>
          </p:nvSpPr>
          <p:spPr>
            <a:xfrm>
              <a:off x="5867005" y="2813000"/>
              <a:ext cx="126600" cy="612300"/>
            </a:xfrm>
            <a:prstGeom prst="righ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25"/>
            <p:cNvSpPr/>
            <p:nvPr/>
          </p:nvSpPr>
          <p:spPr>
            <a:xfrm>
              <a:off x="5867005" y="3502475"/>
              <a:ext cx="126600" cy="391500"/>
            </a:xfrm>
            <a:prstGeom prst="righ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1" name="Google Shape;2291;p225"/>
            <p:cNvGrpSpPr/>
            <p:nvPr/>
          </p:nvGrpSpPr>
          <p:grpSpPr>
            <a:xfrm rot="-5400000">
              <a:off x="5844011" y="2951654"/>
              <a:ext cx="593197" cy="210900"/>
              <a:chOff x="6511093" y="3031861"/>
              <a:chExt cx="593197" cy="210900"/>
            </a:xfrm>
          </p:grpSpPr>
          <p:pic>
            <p:nvPicPr>
              <p:cNvPr id="2292" name="Google Shape;2292;p225"/>
              <p:cNvPicPr preferRelativeResize="0"/>
              <p:nvPr/>
            </p:nvPicPr>
            <p:blipFill>
              <a:blip r:embed="rId4">
                <a:alphaModFix/>
              </a:blip>
              <a:stretch>
                <a:fillRect/>
              </a:stretch>
            </p:blipFill>
            <p:spPr>
              <a:xfrm>
                <a:off x="6511093" y="3128888"/>
                <a:ext cx="97254" cy="97254"/>
              </a:xfrm>
              <a:prstGeom prst="rect">
                <a:avLst/>
              </a:prstGeom>
              <a:noFill/>
              <a:ln>
                <a:noFill/>
              </a:ln>
            </p:spPr>
          </p:pic>
          <p:sp>
            <p:nvSpPr>
              <p:cNvPr id="2293" name="Google Shape;2293;p225"/>
              <p:cNvSpPr txBox="1"/>
              <p:nvPr/>
            </p:nvSpPr>
            <p:spPr>
              <a:xfrm>
                <a:off x="6548540" y="3031861"/>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Tracking</a:t>
                </a:r>
                <a:endParaRPr sz="600">
                  <a:solidFill>
                    <a:srgbClr val="FFFFFF"/>
                  </a:solidFill>
                  <a:latin typeface="Roboto"/>
                  <a:ea typeface="Roboto"/>
                  <a:cs typeface="Roboto"/>
                  <a:sym typeface="Roboto"/>
                </a:endParaRPr>
              </a:p>
            </p:txBody>
          </p:sp>
        </p:grpSp>
        <p:sp>
          <p:nvSpPr>
            <p:cNvPr id="2294" name="Google Shape;2294;p225"/>
            <p:cNvSpPr txBox="1"/>
            <p:nvPr/>
          </p:nvSpPr>
          <p:spPr>
            <a:xfrm rot="-5400000">
              <a:off x="5768377" y="2936652"/>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From</a:t>
              </a:r>
              <a:endParaRPr sz="600">
                <a:solidFill>
                  <a:srgbClr val="FFFFFF"/>
                </a:solidFill>
                <a:latin typeface="Roboto"/>
                <a:ea typeface="Roboto"/>
                <a:cs typeface="Roboto"/>
                <a:sym typeface="Roboto"/>
              </a:endParaRPr>
            </a:p>
          </p:txBody>
        </p:sp>
        <p:grpSp>
          <p:nvGrpSpPr>
            <p:cNvPr id="2295" name="Google Shape;2295;p225"/>
            <p:cNvGrpSpPr/>
            <p:nvPr/>
          </p:nvGrpSpPr>
          <p:grpSpPr>
            <a:xfrm rot="-5400000">
              <a:off x="5844011" y="3555299"/>
              <a:ext cx="593197" cy="210900"/>
              <a:chOff x="6511093" y="3031861"/>
              <a:chExt cx="593197" cy="210900"/>
            </a:xfrm>
          </p:grpSpPr>
          <p:pic>
            <p:nvPicPr>
              <p:cNvPr id="2296" name="Google Shape;2296;p225"/>
              <p:cNvPicPr preferRelativeResize="0"/>
              <p:nvPr/>
            </p:nvPicPr>
            <p:blipFill>
              <a:blip r:embed="rId4">
                <a:alphaModFix/>
              </a:blip>
              <a:stretch>
                <a:fillRect/>
              </a:stretch>
            </p:blipFill>
            <p:spPr>
              <a:xfrm>
                <a:off x="6511093" y="3128888"/>
                <a:ext cx="97254" cy="97254"/>
              </a:xfrm>
              <a:prstGeom prst="rect">
                <a:avLst/>
              </a:prstGeom>
              <a:noFill/>
              <a:ln>
                <a:noFill/>
              </a:ln>
            </p:spPr>
          </p:pic>
          <p:sp>
            <p:nvSpPr>
              <p:cNvPr id="2297" name="Google Shape;2297;p225"/>
              <p:cNvSpPr txBox="1"/>
              <p:nvPr/>
            </p:nvSpPr>
            <p:spPr>
              <a:xfrm>
                <a:off x="6548540" y="3031861"/>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Logistics</a:t>
                </a:r>
                <a:endParaRPr sz="600">
                  <a:solidFill>
                    <a:srgbClr val="FFFFFF"/>
                  </a:solidFill>
                  <a:latin typeface="Roboto"/>
                  <a:ea typeface="Roboto"/>
                  <a:cs typeface="Roboto"/>
                  <a:sym typeface="Roboto"/>
                </a:endParaRPr>
              </a:p>
            </p:txBody>
          </p:sp>
        </p:grpSp>
        <p:sp>
          <p:nvSpPr>
            <p:cNvPr id="2298" name="Google Shape;2298;p225"/>
            <p:cNvSpPr txBox="1"/>
            <p:nvPr/>
          </p:nvSpPr>
          <p:spPr>
            <a:xfrm rot="-5400000">
              <a:off x="5768377" y="3540297"/>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From</a:t>
              </a:r>
              <a:endParaRPr sz="600">
                <a:solidFill>
                  <a:srgbClr val="FFFFFF"/>
                </a:solidFill>
                <a:latin typeface="Roboto"/>
                <a:ea typeface="Roboto"/>
                <a:cs typeface="Roboto"/>
                <a:sym typeface="Roboto"/>
              </a:endParaRPr>
            </a:p>
          </p:txBody>
        </p:sp>
        <p:sp>
          <p:nvSpPr>
            <p:cNvPr id="2299" name="Google Shape;2299;p225"/>
            <p:cNvSpPr txBox="1"/>
            <p:nvPr/>
          </p:nvSpPr>
          <p:spPr>
            <a:xfrm rot="-4154">
              <a:off x="5840379" y="3998196"/>
              <a:ext cx="496500" cy="21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oboto"/>
                  <a:ea typeface="Roboto"/>
                  <a:cs typeface="Roboto"/>
                  <a:sym typeface="Roboto"/>
                </a:rPr>
                <a:t>Product-level</a:t>
              </a:r>
              <a:endParaRPr sz="600">
                <a:solidFill>
                  <a:srgbClr val="FFFFFF"/>
                </a:solidFill>
                <a:latin typeface="Roboto"/>
                <a:ea typeface="Roboto"/>
                <a:cs typeface="Roboto"/>
                <a:sym typeface="Roboto"/>
              </a:endParaRPr>
            </a:p>
          </p:txBody>
        </p:sp>
      </p:grpSp>
      <p:sp>
        <p:nvSpPr>
          <p:cNvPr id="2300" name="Google Shape;2300;p225"/>
          <p:cNvSpPr txBox="1"/>
          <p:nvPr>
            <p:ph type="title"/>
          </p:nvPr>
        </p:nvSpPr>
        <p:spPr>
          <a:xfrm>
            <a:off x="504144" y="2063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Complete Example - Expose APIs via 3Scale</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rPr lang="en" sz="1800">
                <a:solidFill>
                  <a:srgbClr val="999999"/>
                </a:solidFill>
                <a:latin typeface="Proxima Nova"/>
                <a:ea typeface="Proxima Nova"/>
                <a:cs typeface="Proxima Nova"/>
                <a:sym typeface="Proxima Nova"/>
              </a:rPr>
              <a:t>Starting with the backend and then associating them with the products</a:t>
            </a:r>
            <a:endParaRPr sz="1800">
              <a:solidFill>
                <a:srgbClr val="999999"/>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301" name="Google Shape;2301;p2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302" name="Google Shape;2302;p225"/>
          <p:cNvGrpSpPr/>
          <p:nvPr/>
        </p:nvGrpSpPr>
        <p:grpSpPr>
          <a:xfrm>
            <a:off x="260557" y="1219394"/>
            <a:ext cx="2692647" cy="1368765"/>
            <a:chOff x="335825" y="1575750"/>
            <a:chExt cx="2920125" cy="1484400"/>
          </a:xfrm>
        </p:grpSpPr>
        <p:sp>
          <p:nvSpPr>
            <p:cNvPr id="2303" name="Google Shape;2303;p225"/>
            <p:cNvSpPr/>
            <p:nvPr/>
          </p:nvSpPr>
          <p:spPr>
            <a:xfrm>
              <a:off x="335825" y="1575750"/>
              <a:ext cx="2783700" cy="1484400"/>
            </a:xfrm>
            <a:prstGeom prst="round2DiagRect">
              <a:avLst>
                <a:gd fmla="val 0" name="adj1"/>
                <a:gd fmla="val 12336"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25"/>
            <p:cNvSpPr txBox="1"/>
            <p:nvPr/>
          </p:nvSpPr>
          <p:spPr>
            <a:xfrm>
              <a:off x="723950" y="1615300"/>
              <a:ext cx="25320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Tracking (ID=12) | </a:t>
              </a:r>
              <a:r>
                <a:rPr b="1" lang="en" sz="700">
                  <a:solidFill>
                    <a:srgbClr val="FFFFFF"/>
                  </a:solidFill>
                  <a:latin typeface="Roboto"/>
                  <a:ea typeface="Roboto"/>
                  <a:cs typeface="Roboto"/>
                  <a:sym typeface="Roboto"/>
                </a:rPr>
                <a:t>wss://tracking/api/v1</a:t>
              </a:r>
              <a:endParaRPr sz="1000">
                <a:solidFill>
                  <a:srgbClr val="FFFFFF"/>
                </a:solidFill>
                <a:latin typeface="Roboto"/>
                <a:ea typeface="Roboto"/>
                <a:cs typeface="Roboto"/>
                <a:sym typeface="Roboto"/>
              </a:endParaRPr>
            </a:p>
          </p:txBody>
        </p:sp>
        <p:pic>
          <p:nvPicPr>
            <p:cNvPr id="2305" name="Google Shape;2305;p225"/>
            <p:cNvPicPr preferRelativeResize="0"/>
            <p:nvPr/>
          </p:nvPicPr>
          <p:blipFill>
            <a:blip r:embed="rId4">
              <a:alphaModFix/>
            </a:blip>
            <a:stretch>
              <a:fillRect/>
            </a:stretch>
          </p:blipFill>
          <p:spPr>
            <a:xfrm>
              <a:off x="467492" y="1702697"/>
              <a:ext cx="211123" cy="211105"/>
            </a:xfrm>
            <a:prstGeom prst="rect">
              <a:avLst/>
            </a:prstGeom>
            <a:noFill/>
            <a:ln>
              <a:noFill/>
            </a:ln>
          </p:spPr>
        </p:pic>
        <p:sp>
          <p:nvSpPr>
            <p:cNvPr id="2306" name="Google Shape;2306;p225"/>
            <p:cNvSpPr txBox="1"/>
            <p:nvPr/>
          </p:nvSpPr>
          <p:spPr>
            <a:xfrm>
              <a:off x="670783" y="2212950"/>
              <a:ext cx="1047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/packages</a:t>
              </a:r>
              <a:endParaRPr sz="700">
                <a:solidFill>
                  <a:srgbClr val="FFFFFF"/>
                </a:solidFill>
                <a:latin typeface="Roboto"/>
                <a:ea typeface="Roboto"/>
                <a:cs typeface="Roboto"/>
                <a:sym typeface="Roboto"/>
              </a:endParaRPr>
            </a:p>
          </p:txBody>
        </p:sp>
        <p:cxnSp>
          <p:nvCxnSpPr>
            <p:cNvPr id="2307" name="Google Shape;2307;p225"/>
            <p:cNvCxnSpPr/>
            <p:nvPr/>
          </p:nvCxnSpPr>
          <p:spPr>
            <a:xfrm>
              <a:off x="1764860" y="235860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08" name="Google Shape;2308;p225"/>
            <p:cNvSpPr txBox="1"/>
            <p:nvPr/>
          </p:nvSpPr>
          <p:spPr>
            <a:xfrm>
              <a:off x="2031286" y="2273240"/>
              <a:ext cx="616800" cy="170700"/>
            </a:xfrm>
            <a:prstGeom prst="rect">
              <a:avLst/>
            </a:prstGeom>
            <a:solidFill>
              <a:srgbClr val="FFFFFF"/>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309" name="Google Shape;2309;p225"/>
            <p:cNvSpPr txBox="1"/>
            <p:nvPr/>
          </p:nvSpPr>
          <p:spPr>
            <a:xfrm>
              <a:off x="665530" y="2441550"/>
              <a:ext cx="1047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/packages</a:t>
              </a:r>
              <a:endParaRPr sz="700">
                <a:solidFill>
                  <a:srgbClr val="FFFFFF"/>
                </a:solidFill>
                <a:latin typeface="Roboto"/>
                <a:ea typeface="Roboto"/>
                <a:cs typeface="Roboto"/>
                <a:sym typeface="Roboto"/>
              </a:endParaRPr>
            </a:p>
          </p:txBody>
        </p:sp>
        <p:cxnSp>
          <p:nvCxnSpPr>
            <p:cNvPr id="2310" name="Google Shape;2310;p225"/>
            <p:cNvCxnSpPr/>
            <p:nvPr/>
          </p:nvCxnSpPr>
          <p:spPr>
            <a:xfrm>
              <a:off x="1760146" y="258720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11" name="Google Shape;2311;p225"/>
            <p:cNvSpPr txBox="1"/>
            <p:nvPr/>
          </p:nvSpPr>
          <p:spPr>
            <a:xfrm>
              <a:off x="2024348" y="2501846"/>
              <a:ext cx="616800" cy="170700"/>
            </a:xfrm>
            <a:prstGeom prst="rect">
              <a:avLst/>
            </a:prstGeom>
            <a:solidFill>
              <a:srgbClr val="FFFFFF"/>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312" name="Google Shape;2312;p225"/>
            <p:cNvSpPr txBox="1"/>
            <p:nvPr/>
          </p:nvSpPr>
          <p:spPr>
            <a:xfrm>
              <a:off x="665530" y="2670150"/>
              <a:ext cx="1047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/packages/{id}</a:t>
              </a:r>
              <a:endParaRPr sz="700">
                <a:solidFill>
                  <a:srgbClr val="FFFFFF"/>
                </a:solidFill>
                <a:latin typeface="Roboto"/>
                <a:ea typeface="Roboto"/>
                <a:cs typeface="Roboto"/>
                <a:sym typeface="Roboto"/>
              </a:endParaRPr>
            </a:p>
          </p:txBody>
        </p:sp>
        <p:cxnSp>
          <p:nvCxnSpPr>
            <p:cNvPr id="2313" name="Google Shape;2313;p225"/>
            <p:cNvCxnSpPr/>
            <p:nvPr/>
          </p:nvCxnSpPr>
          <p:spPr>
            <a:xfrm>
              <a:off x="1760146" y="281580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14" name="Google Shape;2314;p225"/>
            <p:cNvSpPr txBox="1"/>
            <p:nvPr/>
          </p:nvSpPr>
          <p:spPr>
            <a:xfrm>
              <a:off x="2024348" y="2730451"/>
              <a:ext cx="616800" cy="170700"/>
            </a:xfrm>
            <a:prstGeom prst="rect">
              <a:avLst/>
            </a:prstGeom>
            <a:solidFill>
              <a:srgbClr val="FFFFFF"/>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hits.12</a:t>
              </a:r>
              <a:endParaRPr sz="600"/>
            </a:p>
          </p:txBody>
        </p:sp>
        <p:sp>
          <p:nvSpPr>
            <p:cNvPr id="2315" name="Google Shape;2315;p225"/>
            <p:cNvSpPr txBox="1"/>
            <p:nvPr/>
          </p:nvSpPr>
          <p:spPr>
            <a:xfrm>
              <a:off x="540359" y="1996920"/>
              <a:ext cx="1197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Mapping rules</a:t>
              </a:r>
              <a:endParaRPr b="1" sz="700">
                <a:solidFill>
                  <a:srgbClr val="FFFFFF"/>
                </a:solidFill>
                <a:latin typeface="Roboto"/>
                <a:ea typeface="Roboto"/>
                <a:cs typeface="Roboto"/>
                <a:sym typeface="Roboto"/>
              </a:endParaRPr>
            </a:p>
          </p:txBody>
        </p:sp>
      </p:grpSp>
      <p:grpSp>
        <p:nvGrpSpPr>
          <p:cNvPr id="2316" name="Google Shape;2316;p225"/>
          <p:cNvGrpSpPr/>
          <p:nvPr/>
        </p:nvGrpSpPr>
        <p:grpSpPr>
          <a:xfrm>
            <a:off x="260557" y="2761376"/>
            <a:ext cx="2692647" cy="1159633"/>
            <a:chOff x="335825" y="3248000"/>
            <a:chExt cx="2920125" cy="1257600"/>
          </a:xfrm>
        </p:grpSpPr>
        <p:sp>
          <p:nvSpPr>
            <p:cNvPr id="2317" name="Google Shape;2317;p225"/>
            <p:cNvSpPr/>
            <p:nvPr/>
          </p:nvSpPr>
          <p:spPr>
            <a:xfrm>
              <a:off x="335825" y="3248000"/>
              <a:ext cx="2783700" cy="1257600"/>
            </a:xfrm>
            <a:prstGeom prst="round2DiagRect">
              <a:avLst>
                <a:gd fmla="val 0" name="adj1"/>
                <a:gd fmla="val 13297" name="adj2"/>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25"/>
            <p:cNvSpPr txBox="1"/>
            <p:nvPr/>
          </p:nvSpPr>
          <p:spPr>
            <a:xfrm>
              <a:off x="723950" y="3287563"/>
              <a:ext cx="25320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Logistics (ID=13) | </a:t>
              </a:r>
              <a:r>
                <a:rPr b="1" lang="en" sz="800">
                  <a:solidFill>
                    <a:srgbClr val="FFFFFF"/>
                  </a:solidFill>
                  <a:latin typeface="Roboto"/>
                  <a:ea typeface="Roboto"/>
                  <a:cs typeface="Roboto"/>
                  <a:sym typeface="Roboto"/>
                </a:rPr>
                <a:t>https://gds.log/api</a:t>
              </a:r>
              <a:endParaRPr sz="1100">
                <a:solidFill>
                  <a:srgbClr val="FFFFFF"/>
                </a:solidFill>
                <a:latin typeface="Roboto"/>
                <a:ea typeface="Roboto"/>
                <a:cs typeface="Roboto"/>
                <a:sym typeface="Roboto"/>
              </a:endParaRPr>
            </a:p>
          </p:txBody>
        </p:sp>
        <p:pic>
          <p:nvPicPr>
            <p:cNvPr id="2319" name="Google Shape;2319;p225"/>
            <p:cNvPicPr preferRelativeResize="0"/>
            <p:nvPr/>
          </p:nvPicPr>
          <p:blipFill>
            <a:blip r:embed="rId4">
              <a:alphaModFix/>
            </a:blip>
            <a:stretch>
              <a:fillRect/>
            </a:stretch>
          </p:blipFill>
          <p:spPr>
            <a:xfrm>
              <a:off x="467492" y="3374959"/>
              <a:ext cx="211123" cy="211105"/>
            </a:xfrm>
            <a:prstGeom prst="rect">
              <a:avLst/>
            </a:prstGeom>
            <a:noFill/>
            <a:ln>
              <a:noFill/>
            </a:ln>
          </p:spPr>
        </p:pic>
        <p:sp>
          <p:nvSpPr>
            <p:cNvPr id="2320" name="Google Shape;2320;p225"/>
            <p:cNvSpPr txBox="1"/>
            <p:nvPr/>
          </p:nvSpPr>
          <p:spPr>
            <a:xfrm>
              <a:off x="664612" y="3864734"/>
              <a:ext cx="1047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/fares</a:t>
              </a:r>
              <a:endParaRPr sz="700">
                <a:solidFill>
                  <a:srgbClr val="FFFFFF"/>
                </a:solidFill>
                <a:latin typeface="Roboto"/>
                <a:ea typeface="Roboto"/>
                <a:cs typeface="Roboto"/>
                <a:sym typeface="Roboto"/>
              </a:endParaRPr>
            </a:p>
          </p:txBody>
        </p:sp>
        <p:cxnSp>
          <p:nvCxnSpPr>
            <p:cNvPr id="2321" name="Google Shape;2321;p225"/>
            <p:cNvCxnSpPr/>
            <p:nvPr/>
          </p:nvCxnSpPr>
          <p:spPr>
            <a:xfrm>
              <a:off x="1767614" y="4010387"/>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22" name="Google Shape;2322;p225"/>
            <p:cNvSpPr txBox="1"/>
            <p:nvPr/>
          </p:nvSpPr>
          <p:spPr>
            <a:xfrm>
              <a:off x="2025470" y="3925040"/>
              <a:ext cx="649500" cy="170700"/>
            </a:xfrm>
            <a:prstGeom prst="rect">
              <a:avLst/>
            </a:prstGeom>
            <a:solidFill>
              <a:srgbClr val="FFFFFF"/>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fares.13</a:t>
              </a:r>
              <a:endParaRPr sz="600"/>
            </a:p>
          </p:txBody>
        </p:sp>
        <p:sp>
          <p:nvSpPr>
            <p:cNvPr id="2323" name="Google Shape;2323;p225"/>
            <p:cNvSpPr txBox="1"/>
            <p:nvPr/>
          </p:nvSpPr>
          <p:spPr>
            <a:xfrm>
              <a:off x="659359" y="4093334"/>
              <a:ext cx="10473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/quotations</a:t>
              </a:r>
              <a:endParaRPr sz="700">
                <a:solidFill>
                  <a:srgbClr val="FFFFFF"/>
                </a:solidFill>
                <a:latin typeface="Roboto"/>
                <a:ea typeface="Roboto"/>
                <a:cs typeface="Roboto"/>
                <a:sym typeface="Roboto"/>
              </a:endParaRPr>
            </a:p>
          </p:txBody>
        </p:sp>
        <p:cxnSp>
          <p:nvCxnSpPr>
            <p:cNvPr id="2324" name="Google Shape;2324;p225"/>
            <p:cNvCxnSpPr/>
            <p:nvPr/>
          </p:nvCxnSpPr>
          <p:spPr>
            <a:xfrm>
              <a:off x="1762901" y="4238987"/>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25" name="Google Shape;2325;p225"/>
            <p:cNvSpPr txBox="1"/>
            <p:nvPr/>
          </p:nvSpPr>
          <p:spPr>
            <a:xfrm>
              <a:off x="2018165" y="4153644"/>
              <a:ext cx="649500" cy="170700"/>
            </a:xfrm>
            <a:prstGeom prst="rect">
              <a:avLst/>
            </a:prstGeom>
            <a:solidFill>
              <a:srgbClr val="FFFFFF"/>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quotes.13</a:t>
              </a:r>
              <a:endParaRPr sz="600"/>
            </a:p>
          </p:txBody>
        </p:sp>
        <p:sp>
          <p:nvSpPr>
            <p:cNvPr id="2326" name="Google Shape;2326;p225"/>
            <p:cNvSpPr txBox="1"/>
            <p:nvPr/>
          </p:nvSpPr>
          <p:spPr>
            <a:xfrm>
              <a:off x="540359" y="3647957"/>
              <a:ext cx="1197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Mapping rules</a:t>
              </a:r>
              <a:endParaRPr b="1" sz="700">
                <a:solidFill>
                  <a:srgbClr val="FFFFFF"/>
                </a:solidFill>
                <a:latin typeface="Roboto"/>
                <a:ea typeface="Roboto"/>
                <a:cs typeface="Roboto"/>
                <a:sym typeface="Roboto"/>
              </a:endParaRPr>
            </a:p>
          </p:txBody>
        </p:sp>
      </p:grpSp>
      <p:sp>
        <p:nvSpPr>
          <p:cNvPr id="2327" name="Google Shape;2327;p225"/>
          <p:cNvSpPr txBox="1"/>
          <p:nvPr/>
        </p:nvSpPr>
        <p:spPr>
          <a:xfrm>
            <a:off x="6105768" y="3009825"/>
            <a:ext cx="2692500" cy="30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rgbClr val="0B5394"/>
                </a:solidFill>
                <a:latin typeface="Roboto"/>
                <a:ea typeface="Roboto"/>
                <a:cs typeface="Roboto"/>
                <a:sym typeface="Roboto"/>
              </a:rPr>
              <a:t>GET https://shipping-prices.api/fares</a:t>
            </a:r>
            <a:r>
              <a:rPr lang="en" sz="700">
                <a:solidFill>
                  <a:srgbClr val="990000"/>
                </a:solidFill>
                <a:latin typeface="Roboto"/>
                <a:ea typeface="Roboto"/>
                <a:cs typeface="Roboto"/>
                <a:sym typeface="Roboto"/>
              </a:rPr>
              <a:t>→ https://gds.log/api/fares</a:t>
            </a:r>
            <a:endParaRPr sz="700">
              <a:solidFill>
                <a:srgbClr val="0B5394"/>
              </a:solidFill>
              <a:latin typeface="Roboto"/>
              <a:ea typeface="Roboto"/>
              <a:cs typeface="Roboto"/>
              <a:sym typeface="Roboto"/>
            </a:endParaRPr>
          </a:p>
          <a:p>
            <a:pPr indent="0" lvl="0" marL="0" rtl="0" algn="l">
              <a:lnSpc>
                <a:spcPct val="150000"/>
              </a:lnSpc>
              <a:spcBef>
                <a:spcPts val="0"/>
              </a:spcBef>
              <a:spcAft>
                <a:spcPts val="0"/>
              </a:spcAft>
              <a:buNone/>
            </a:pPr>
            <a:r>
              <a:rPr lang="en" sz="700">
                <a:solidFill>
                  <a:srgbClr val="0B5394"/>
                </a:solidFill>
                <a:latin typeface="Roboto"/>
                <a:ea typeface="Roboto"/>
                <a:cs typeface="Roboto"/>
                <a:sym typeface="Roboto"/>
              </a:rPr>
              <a:t>POST https://shipping-prices.api/quotations</a:t>
            </a:r>
            <a:r>
              <a:rPr lang="en" sz="700">
                <a:solidFill>
                  <a:srgbClr val="5E5E5E"/>
                </a:solidFill>
                <a:latin typeface="Roboto"/>
                <a:ea typeface="Roboto"/>
                <a:cs typeface="Roboto"/>
                <a:sym typeface="Roboto"/>
              </a:rPr>
              <a:t> </a:t>
            </a:r>
            <a:r>
              <a:rPr lang="en" sz="700">
                <a:solidFill>
                  <a:srgbClr val="990000"/>
                </a:solidFill>
                <a:latin typeface="Roboto"/>
                <a:ea typeface="Roboto"/>
                <a:cs typeface="Roboto"/>
                <a:sym typeface="Roboto"/>
              </a:rPr>
              <a:t>→ https://gds.log/api/quotations</a:t>
            </a:r>
            <a:endParaRPr sz="700">
              <a:solidFill>
                <a:srgbClr val="990000"/>
              </a:solidFill>
              <a:latin typeface="Roboto"/>
              <a:ea typeface="Roboto"/>
              <a:cs typeface="Roboto"/>
              <a:sym typeface="Roboto"/>
            </a:endParaRPr>
          </a:p>
          <a:p>
            <a:pPr indent="0" lvl="0" marL="0" rtl="0" algn="l">
              <a:lnSpc>
                <a:spcPct val="150000"/>
              </a:lnSpc>
              <a:spcBef>
                <a:spcPts val="0"/>
              </a:spcBef>
              <a:spcAft>
                <a:spcPts val="0"/>
              </a:spcAft>
              <a:buNone/>
            </a:pPr>
            <a:r>
              <a:t/>
            </a:r>
            <a:endParaRPr sz="700">
              <a:solidFill>
                <a:srgbClr val="5E5E5E"/>
              </a:solidFill>
              <a:latin typeface="Roboto"/>
              <a:ea typeface="Roboto"/>
              <a:cs typeface="Roboto"/>
              <a:sym typeface="Roboto"/>
            </a:endParaRPr>
          </a:p>
        </p:txBody>
      </p:sp>
      <p:grpSp>
        <p:nvGrpSpPr>
          <p:cNvPr id="2328" name="Google Shape;2328;p225"/>
          <p:cNvGrpSpPr/>
          <p:nvPr/>
        </p:nvGrpSpPr>
        <p:grpSpPr>
          <a:xfrm>
            <a:off x="6105772" y="1219417"/>
            <a:ext cx="2791197" cy="1701321"/>
            <a:chOff x="6521150" y="1281900"/>
            <a:chExt cx="3027000" cy="1845050"/>
          </a:xfrm>
        </p:grpSpPr>
        <p:sp>
          <p:nvSpPr>
            <p:cNvPr id="2329" name="Google Shape;2329;p225"/>
            <p:cNvSpPr/>
            <p:nvPr/>
          </p:nvSpPr>
          <p:spPr>
            <a:xfrm>
              <a:off x="6521150" y="1282250"/>
              <a:ext cx="3027000" cy="1844700"/>
            </a:xfrm>
            <a:prstGeom prst="round2DiagRect">
              <a:avLst>
                <a:gd fmla="val 0" name="adj1"/>
                <a:gd fmla="val 12336"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0" name="Google Shape;2330;p225"/>
            <p:cNvPicPr preferRelativeResize="0"/>
            <p:nvPr/>
          </p:nvPicPr>
          <p:blipFill>
            <a:blip r:embed="rId3">
              <a:alphaModFix/>
            </a:blip>
            <a:stretch>
              <a:fillRect/>
            </a:stretch>
          </p:blipFill>
          <p:spPr>
            <a:xfrm>
              <a:off x="6610458" y="1323381"/>
              <a:ext cx="254241" cy="254241"/>
            </a:xfrm>
            <a:prstGeom prst="rect">
              <a:avLst/>
            </a:prstGeom>
            <a:noFill/>
            <a:ln>
              <a:noFill/>
            </a:ln>
          </p:spPr>
        </p:pic>
        <p:pic>
          <p:nvPicPr>
            <p:cNvPr id="2331" name="Google Shape;2331;p225"/>
            <p:cNvPicPr preferRelativeResize="0"/>
            <p:nvPr/>
          </p:nvPicPr>
          <p:blipFill>
            <a:blip r:embed="rId4">
              <a:alphaModFix/>
            </a:blip>
            <a:stretch>
              <a:fillRect/>
            </a:stretch>
          </p:blipFill>
          <p:spPr>
            <a:xfrm>
              <a:off x="7715143" y="1976576"/>
              <a:ext cx="97254" cy="97254"/>
            </a:xfrm>
            <a:prstGeom prst="rect">
              <a:avLst/>
            </a:prstGeom>
            <a:noFill/>
            <a:ln>
              <a:noFill/>
            </a:ln>
          </p:spPr>
        </p:pic>
        <p:sp>
          <p:nvSpPr>
            <p:cNvPr id="2332" name="Google Shape;2332;p225"/>
            <p:cNvSpPr txBox="1"/>
            <p:nvPr/>
          </p:nvSpPr>
          <p:spPr>
            <a:xfrm>
              <a:off x="7781760" y="1879539"/>
              <a:ext cx="7035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Logistics</a:t>
              </a:r>
              <a:endParaRPr sz="700">
                <a:solidFill>
                  <a:srgbClr val="FFFFFF"/>
                </a:solidFill>
                <a:latin typeface="Roboto"/>
                <a:ea typeface="Roboto"/>
                <a:cs typeface="Roboto"/>
                <a:sym typeface="Roboto"/>
              </a:endParaRPr>
            </a:p>
          </p:txBody>
        </p:sp>
        <p:sp>
          <p:nvSpPr>
            <p:cNvPr id="2333" name="Google Shape;2333;p225"/>
            <p:cNvSpPr txBox="1"/>
            <p:nvPr/>
          </p:nvSpPr>
          <p:spPr>
            <a:xfrm>
              <a:off x="6865250" y="1281900"/>
              <a:ext cx="2650800" cy="3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Shipping prices | </a:t>
              </a:r>
              <a:r>
                <a:rPr b="1" lang="en" sz="700">
                  <a:solidFill>
                    <a:srgbClr val="FFFFFF"/>
                  </a:solidFill>
                  <a:latin typeface="Roboto"/>
                  <a:ea typeface="Roboto"/>
                  <a:cs typeface="Roboto"/>
                  <a:sym typeface="Roboto"/>
                </a:rPr>
                <a:t>https://shipping-prices.api</a:t>
              </a:r>
              <a:endParaRPr sz="1000">
                <a:solidFill>
                  <a:srgbClr val="FFFFFF"/>
                </a:solidFill>
                <a:latin typeface="Roboto"/>
                <a:ea typeface="Roboto"/>
                <a:cs typeface="Roboto"/>
                <a:sym typeface="Roboto"/>
              </a:endParaRPr>
            </a:p>
          </p:txBody>
        </p:sp>
        <p:sp>
          <p:nvSpPr>
            <p:cNvPr id="2334" name="Google Shape;2334;p225"/>
            <p:cNvSpPr txBox="1"/>
            <p:nvPr/>
          </p:nvSpPr>
          <p:spPr>
            <a:xfrm>
              <a:off x="6874437" y="1879548"/>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a:t>
              </a:r>
              <a:endParaRPr sz="700">
                <a:solidFill>
                  <a:srgbClr val="FFFFFF"/>
                </a:solidFill>
                <a:latin typeface="Roboto"/>
                <a:ea typeface="Roboto"/>
                <a:cs typeface="Roboto"/>
                <a:sym typeface="Roboto"/>
              </a:endParaRPr>
            </a:p>
          </p:txBody>
        </p:sp>
        <p:cxnSp>
          <p:nvCxnSpPr>
            <p:cNvPr id="2335" name="Google Shape;2335;p225"/>
            <p:cNvCxnSpPr/>
            <p:nvPr/>
          </p:nvCxnSpPr>
          <p:spPr>
            <a:xfrm>
              <a:off x="7373364" y="2025203"/>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36" name="Google Shape;2336;p225"/>
            <p:cNvSpPr txBox="1"/>
            <p:nvPr/>
          </p:nvSpPr>
          <p:spPr>
            <a:xfrm>
              <a:off x="6742475" y="1711038"/>
              <a:ext cx="7344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Backends</a:t>
              </a:r>
              <a:endParaRPr b="1" sz="700">
                <a:solidFill>
                  <a:srgbClr val="FFFFFF"/>
                </a:solidFill>
                <a:latin typeface="Roboto"/>
                <a:ea typeface="Roboto"/>
                <a:cs typeface="Roboto"/>
                <a:sym typeface="Roboto"/>
              </a:endParaRPr>
            </a:p>
          </p:txBody>
        </p:sp>
        <p:sp>
          <p:nvSpPr>
            <p:cNvPr id="2337" name="Google Shape;2337;p225"/>
            <p:cNvSpPr txBox="1"/>
            <p:nvPr/>
          </p:nvSpPr>
          <p:spPr>
            <a:xfrm>
              <a:off x="6742476" y="2270770"/>
              <a:ext cx="1197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rgbClr val="FFFFFF"/>
                  </a:solidFill>
                  <a:latin typeface="Roboto"/>
                  <a:ea typeface="Roboto"/>
                  <a:cs typeface="Roboto"/>
                  <a:sym typeface="Roboto"/>
                </a:rPr>
                <a:t>Mapping rules</a:t>
              </a:r>
              <a:endParaRPr b="1" sz="700">
                <a:solidFill>
                  <a:srgbClr val="FFFFFF"/>
                </a:solidFill>
                <a:latin typeface="Roboto"/>
                <a:ea typeface="Roboto"/>
                <a:cs typeface="Roboto"/>
                <a:sym typeface="Roboto"/>
              </a:endParaRPr>
            </a:p>
          </p:txBody>
        </p:sp>
        <p:sp>
          <p:nvSpPr>
            <p:cNvPr id="2338" name="Google Shape;2338;p225"/>
            <p:cNvSpPr txBox="1"/>
            <p:nvPr/>
          </p:nvSpPr>
          <p:spPr>
            <a:xfrm>
              <a:off x="6883279" y="2454712"/>
              <a:ext cx="12231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GET /fares</a:t>
              </a:r>
              <a:endParaRPr sz="700">
                <a:solidFill>
                  <a:srgbClr val="FFFFFF"/>
                </a:solidFill>
                <a:latin typeface="Roboto"/>
                <a:ea typeface="Roboto"/>
                <a:cs typeface="Roboto"/>
                <a:sym typeface="Roboto"/>
              </a:endParaRPr>
            </a:p>
          </p:txBody>
        </p:sp>
        <p:cxnSp>
          <p:nvCxnSpPr>
            <p:cNvPr id="2339" name="Google Shape;2339;p225"/>
            <p:cNvCxnSpPr/>
            <p:nvPr/>
          </p:nvCxnSpPr>
          <p:spPr>
            <a:xfrm>
              <a:off x="8122214" y="2600365"/>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40" name="Google Shape;2340;p225"/>
            <p:cNvSpPr txBox="1"/>
            <p:nvPr/>
          </p:nvSpPr>
          <p:spPr>
            <a:xfrm>
              <a:off x="8384461" y="2515018"/>
              <a:ext cx="6267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fares.13</a:t>
              </a:r>
              <a:endParaRPr sz="600"/>
            </a:p>
          </p:txBody>
        </p:sp>
        <p:sp>
          <p:nvSpPr>
            <p:cNvPr id="2341" name="Google Shape;2341;p225"/>
            <p:cNvSpPr txBox="1"/>
            <p:nvPr/>
          </p:nvSpPr>
          <p:spPr>
            <a:xfrm>
              <a:off x="6877143" y="2683312"/>
              <a:ext cx="12231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POST /quotations</a:t>
              </a:r>
              <a:endParaRPr sz="700">
                <a:solidFill>
                  <a:srgbClr val="FFFFFF"/>
                </a:solidFill>
                <a:latin typeface="Roboto"/>
                <a:ea typeface="Roboto"/>
                <a:cs typeface="Roboto"/>
                <a:sym typeface="Roboto"/>
              </a:endParaRPr>
            </a:p>
          </p:txBody>
        </p:sp>
        <p:cxnSp>
          <p:nvCxnSpPr>
            <p:cNvPr id="2342" name="Google Shape;2342;p225"/>
            <p:cNvCxnSpPr/>
            <p:nvPr/>
          </p:nvCxnSpPr>
          <p:spPr>
            <a:xfrm>
              <a:off x="8117501" y="2828965"/>
              <a:ext cx="210600" cy="0"/>
            </a:xfrm>
            <a:prstGeom prst="straightConnector1">
              <a:avLst/>
            </a:prstGeom>
            <a:noFill/>
            <a:ln cap="flat" cmpd="sng" w="9525">
              <a:solidFill>
                <a:srgbClr val="FFFFFF"/>
              </a:solidFill>
              <a:prstDash val="solid"/>
              <a:round/>
              <a:headEnd len="med" w="med" type="none"/>
              <a:tailEnd len="med" w="med" type="triangle"/>
            </a:ln>
          </p:spPr>
        </p:cxnSp>
        <p:sp>
          <p:nvSpPr>
            <p:cNvPr id="2343" name="Google Shape;2343;p225"/>
            <p:cNvSpPr txBox="1"/>
            <p:nvPr/>
          </p:nvSpPr>
          <p:spPr>
            <a:xfrm>
              <a:off x="8377411" y="2743623"/>
              <a:ext cx="626700" cy="170700"/>
            </a:xfrm>
            <a:prstGeom prst="rect">
              <a:avLst/>
            </a:prstGeom>
            <a:solidFill>
              <a:srgbClr val="FFFFFF"/>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t>quotes.13</a:t>
              </a:r>
              <a:endParaRPr sz="600"/>
            </a:p>
          </p:txBody>
        </p:sp>
        <p:sp>
          <p:nvSpPr>
            <p:cNvPr id="2344" name="Google Shape;2344;p225"/>
            <p:cNvSpPr/>
            <p:nvPr/>
          </p:nvSpPr>
          <p:spPr>
            <a:xfrm>
              <a:off x="9046105" y="2522825"/>
              <a:ext cx="126600" cy="391500"/>
            </a:xfrm>
            <a:prstGeom prst="rightBrace">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5" name="Google Shape;2345;p225"/>
            <p:cNvGrpSpPr/>
            <p:nvPr/>
          </p:nvGrpSpPr>
          <p:grpSpPr>
            <a:xfrm rot="-5400000">
              <a:off x="9023111" y="2575649"/>
              <a:ext cx="593197" cy="210900"/>
              <a:chOff x="6511093" y="3031861"/>
              <a:chExt cx="593197" cy="210900"/>
            </a:xfrm>
          </p:grpSpPr>
          <p:pic>
            <p:nvPicPr>
              <p:cNvPr id="2346" name="Google Shape;2346;p225"/>
              <p:cNvPicPr preferRelativeResize="0"/>
              <p:nvPr/>
            </p:nvPicPr>
            <p:blipFill>
              <a:blip r:embed="rId4">
                <a:alphaModFix/>
              </a:blip>
              <a:stretch>
                <a:fillRect/>
              </a:stretch>
            </p:blipFill>
            <p:spPr>
              <a:xfrm>
                <a:off x="6511093" y="3128888"/>
                <a:ext cx="97254" cy="97254"/>
              </a:xfrm>
              <a:prstGeom prst="rect">
                <a:avLst/>
              </a:prstGeom>
              <a:noFill/>
              <a:ln>
                <a:noFill/>
              </a:ln>
            </p:spPr>
          </p:pic>
          <p:sp>
            <p:nvSpPr>
              <p:cNvPr id="2347" name="Google Shape;2347;p225"/>
              <p:cNvSpPr txBox="1"/>
              <p:nvPr/>
            </p:nvSpPr>
            <p:spPr>
              <a:xfrm>
                <a:off x="6548540" y="3031861"/>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Logistics</a:t>
                </a:r>
                <a:endParaRPr sz="600">
                  <a:solidFill>
                    <a:srgbClr val="FFFFFF"/>
                  </a:solidFill>
                  <a:latin typeface="Roboto"/>
                  <a:ea typeface="Roboto"/>
                  <a:cs typeface="Roboto"/>
                  <a:sym typeface="Roboto"/>
                </a:endParaRPr>
              </a:p>
            </p:txBody>
          </p:sp>
        </p:grpSp>
        <p:sp>
          <p:nvSpPr>
            <p:cNvPr id="2348" name="Google Shape;2348;p225"/>
            <p:cNvSpPr txBox="1"/>
            <p:nvPr/>
          </p:nvSpPr>
          <p:spPr>
            <a:xfrm rot="-5400000">
              <a:off x="8947477" y="2560647"/>
              <a:ext cx="5556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From</a:t>
              </a:r>
              <a:endParaRPr sz="600">
                <a:solidFill>
                  <a:srgbClr val="FFFFFF"/>
                </a:solidFill>
                <a:latin typeface="Roboto"/>
                <a:ea typeface="Roboto"/>
                <a:cs typeface="Roboto"/>
                <a:sym typeface="Roboto"/>
              </a:endParaRPr>
            </a:p>
          </p:txBody>
        </p:sp>
      </p:grpSp>
      <p:sp>
        <p:nvSpPr>
          <p:cNvPr id="2349" name="Google Shape;2349;p225"/>
          <p:cNvSpPr/>
          <p:nvPr/>
        </p:nvSpPr>
        <p:spPr>
          <a:xfrm>
            <a:off x="223825" y="1125425"/>
            <a:ext cx="2729400" cy="155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25"/>
          <p:cNvSpPr/>
          <p:nvPr/>
        </p:nvSpPr>
        <p:spPr>
          <a:xfrm>
            <a:off x="93325" y="2714338"/>
            <a:ext cx="2859900" cy="125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2351" name="Google Shape;2351;p225"/>
          <p:cNvSpPr/>
          <p:nvPr/>
        </p:nvSpPr>
        <p:spPr>
          <a:xfrm>
            <a:off x="6002225" y="1117850"/>
            <a:ext cx="2913000" cy="273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cxnSp>
        <p:nvCxnSpPr>
          <p:cNvPr id="2352" name="Google Shape;2352;p225"/>
          <p:cNvCxnSpPr>
            <a:stCxn id="2273" idx="1"/>
            <a:endCxn id="2308" idx="3"/>
          </p:cNvCxnSpPr>
          <p:nvPr/>
        </p:nvCxnSpPr>
        <p:spPr>
          <a:xfrm rot="10800000">
            <a:off x="2392831" y="1941385"/>
            <a:ext cx="1018200" cy="460500"/>
          </a:xfrm>
          <a:prstGeom prst="straightConnector1">
            <a:avLst/>
          </a:prstGeom>
          <a:noFill/>
          <a:ln cap="flat" cmpd="sng" w="9525">
            <a:solidFill>
              <a:srgbClr val="000000"/>
            </a:solidFill>
            <a:prstDash val="solid"/>
            <a:round/>
            <a:headEnd len="med" w="med" type="none"/>
            <a:tailEnd len="med" w="med" type="triangle"/>
          </a:ln>
        </p:spPr>
      </p:cxnSp>
      <p:sp>
        <p:nvSpPr>
          <p:cNvPr id="2353" name="Google Shape;2353;p225"/>
          <p:cNvSpPr/>
          <p:nvPr/>
        </p:nvSpPr>
        <p:spPr>
          <a:xfrm>
            <a:off x="3047775" y="1125425"/>
            <a:ext cx="2859900" cy="361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49"/>
                                        </p:tgtEl>
                                      </p:cBhvr>
                                    </p:animEffect>
                                    <p:set>
                                      <p:cBhvr>
                                        <p:cTn dur="1" fill="hold">
                                          <p:stCondLst>
                                            <p:cond delay="1000"/>
                                          </p:stCondLst>
                                        </p:cTn>
                                        <p:tgtEl>
                                          <p:spTgt spid="2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0"/>
                                        </p:tgtEl>
                                      </p:cBhvr>
                                    </p:animEffect>
                                    <p:set>
                                      <p:cBhvr>
                                        <p:cTn dur="1" fill="hold">
                                          <p:stCondLst>
                                            <p:cond delay="1000"/>
                                          </p:stCondLst>
                                        </p:cTn>
                                        <p:tgtEl>
                                          <p:spTgt spid="2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3"/>
                                        </p:tgtEl>
                                      </p:cBhvr>
                                    </p:animEffect>
                                    <p:set>
                                      <p:cBhvr>
                                        <p:cTn dur="1" fill="hold">
                                          <p:stCondLst>
                                            <p:cond delay="1000"/>
                                          </p:stCondLst>
                                        </p:cTn>
                                        <p:tgtEl>
                                          <p:spTgt spid="23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1000"/>
                                        <p:tgtEl>
                                          <p:spTgt spid="2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51"/>
                                        </p:tgtEl>
                                      </p:cBhvr>
                                    </p:animEffect>
                                    <p:set>
                                      <p:cBhvr>
                                        <p:cTn dur="1" fill="hold">
                                          <p:stCondLst>
                                            <p:cond delay="1000"/>
                                          </p:stCondLst>
                                        </p:cTn>
                                        <p:tgtEl>
                                          <p:spTgt spid="23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7" name="Shape 2357"/>
        <p:cNvGrpSpPr/>
        <p:nvPr/>
      </p:nvGrpSpPr>
      <p:grpSpPr>
        <a:xfrm>
          <a:off x="0" y="0"/>
          <a:ext cx="0" cy="0"/>
          <a:chOff x="0" y="0"/>
          <a:chExt cx="0" cy="0"/>
        </a:xfrm>
      </p:grpSpPr>
      <p:sp>
        <p:nvSpPr>
          <p:cNvPr id="2358" name="Google Shape;2358;p22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dk1"/>
                </a:solidFill>
                <a:latin typeface="Proxima Nova"/>
                <a:ea typeface="Proxima Nova"/>
                <a:cs typeface="Proxima Nova"/>
                <a:sym typeface="Proxima Nova"/>
              </a:rPr>
              <a:t>DEVELOPER &amp; PARTNER PORTAL</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359" name="Google Shape;2359;p2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360" name="Google Shape;2360;p226"/>
          <p:cNvPicPr preferRelativeResize="0"/>
          <p:nvPr/>
        </p:nvPicPr>
        <p:blipFill>
          <a:blip r:embed="rId3">
            <a:alphaModFix/>
          </a:blip>
          <a:stretch>
            <a:fillRect/>
          </a:stretch>
        </p:blipFill>
        <p:spPr>
          <a:xfrm>
            <a:off x="4738450" y="1393950"/>
            <a:ext cx="1987875" cy="2611670"/>
          </a:xfrm>
          <a:prstGeom prst="rect">
            <a:avLst/>
          </a:prstGeom>
          <a:noFill/>
          <a:ln>
            <a:noFill/>
          </a:ln>
          <a:effectLst>
            <a:outerShdw blurRad="342900" rotWithShape="0" algn="bl" dir="5400000" dist="171450">
              <a:srgbClr val="000000">
                <a:alpha val="24000"/>
              </a:srgbClr>
            </a:outerShdw>
          </a:effectLst>
        </p:spPr>
      </p:pic>
      <p:pic>
        <p:nvPicPr>
          <p:cNvPr id="2361" name="Google Shape;2361;p226"/>
          <p:cNvPicPr preferRelativeResize="0"/>
          <p:nvPr/>
        </p:nvPicPr>
        <p:blipFill>
          <a:blip r:embed="rId4">
            <a:alphaModFix/>
          </a:blip>
          <a:stretch>
            <a:fillRect/>
          </a:stretch>
        </p:blipFill>
        <p:spPr>
          <a:xfrm>
            <a:off x="826650" y="1410975"/>
            <a:ext cx="2511176" cy="2577624"/>
          </a:xfrm>
          <a:prstGeom prst="rect">
            <a:avLst/>
          </a:prstGeom>
          <a:noFill/>
          <a:ln>
            <a:noFill/>
          </a:ln>
          <a:effectLst>
            <a:outerShdw blurRad="342900" rotWithShape="0" algn="bl" dir="5400000" dist="171450">
              <a:srgbClr val="000000">
                <a:alpha val="24000"/>
              </a:srgbClr>
            </a:outerShdw>
          </a:effectLst>
        </p:spPr>
      </p:pic>
      <p:pic>
        <p:nvPicPr>
          <p:cNvPr id="2362" name="Google Shape;2362;p226"/>
          <p:cNvPicPr preferRelativeResize="0"/>
          <p:nvPr/>
        </p:nvPicPr>
        <p:blipFill>
          <a:blip r:embed="rId5">
            <a:alphaModFix/>
          </a:blip>
          <a:stretch>
            <a:fillRect/>
          </a:stretch>
        </p:blipFill>
        <p:spPr>
          <a:xfrm>
            <a:off x="3044201" y="1925325"/>
            <a:ext cx="1987875" cy="2702276"/>
          </a:xfrm>
          <a:prstGeom prst="rect">
            <a:avLst/>
          </a:prstGeom>
          <a:noFill/>
          <a:ln>
            <a:noFill/>
          </a:ln>
          <a:effectLst>
            <a:outerShdw blurRad="342900" rotWithShape="0" algn="bl" dir="5400000" dist="171450">
              <a:srgbClr val="000000">
                <a:alpha val="24000"/>
              </a:srgbClr>
            </a:outerShdw>
          </a:effectLst>
        </p:spPr>
      </p:pic>
      <p:pic>
        <p:nvPicPr>
          <p:cNvPr id="2363" name="Google Shape;2363;p226"/>
          <p:cNvPicPr preferRelativeResize="0"/>
          <p:nvPr/>
        </p:nvPicPr>
        <p:blipFill>
          <a:blip r:embed="rId6">
            <a:alphaModFix/>
          </a:blip>
          <a:stretch>
            <a:fillRect/>
          </a:stretch>
        </p:blipFill>
        <p:spPr>
          <a:xfrm>
            <a:off x="6432700" y="2015925"/>
            <a:ext cx="1884652" cy="2611675"/>
          </a:xfrm>
          <a:prstGeom prst="rect">
            <a:avLst/>
          </a:prstGeom>
          <a:noFill/>
          <a:ln>
            <a:noFill/>
          </a:ln>
          <a:effectLst>
            <a:outerShdw blurRad="342900" rotWithShape="0" algn="bl" dir="5400000" dist="171450">
              <a:srgbClr val="000000">
                <a:alpha val="24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7" name="Shape 2367"/>
        <p:cNvGrpSpPr/>
        <p:nvPr/>
      </p:nvGrpSpPr>
      <p:grpSpPr>
        <a:xfrm>
          <a:off x="0" y="0"/>
          <a:ext cx="0" cy="0"/>
          <a:chOff x="0" y="0"/>
          <a:chExt cx="0" cy="0"/>
        </a:xfrm>
      </p:grpSpPr>
      <p:sp>
        <p:nvSpPr>
          <p:cNvPr id="2368" name="Google Shape;2368;p227"/>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Most Basic &amp; Common Scenario</a:t>
            </a:r>
            <a:br>
              <a:rPr lang="en" sz="2800">
                <a:solidFill>
                  <a:schemeClr val="dk1"/>
                </a:solidFill>
                <a:latin typeface="Proxima Nova"/>
                <a:ea typeface="Proxima Nova"/>
                <a:cs typeface="Proxima Nova"/>
                <a:sym typeface="Proxima Nova"/>
              </a:rPr>
            </a:br>
            <a:r>
              <a:rPr lang="en" sz="2400">
                <a:solidFill>
                  <a:schemeClr val="dk1"/>
                </a:solidFill>
                <a:latin typeface="Proxima Nova"/>
                <a:ea typeface="Proxima Nova"/>
                <a:cs typeface="Proxima Nova"/>
                <a:sym typeface="Proxima Nova"/>
              </a:rPr>
              <a:t>HTTP/S Web Services Endpoints</a:t>
            </a:r>
            <a:endParaRPr sz="1000">
              <a:solidFill>
                <a:schemeClr val="dk1"/>
              </a:solidFill>
              <a:latin typeface="Overpass"/>
              <a:ea typeface="Overpass"/>
              <a:cs typeface="Overpass"/>
              <a:sym typeface="Overpass"/>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369" name="Google Shape;2369;p2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descr="Icon_RH_Software_Application-B-Microservice_RGB_White.png" id="2370" name="Google Shape;2370;p227"/>
          <p:cNvPicPr preferRelativeResize="0"/>
          <p:nvPr/>
        </p:nvPicPr>
        <p:blipFill>
          <a:blip r:embed="rId3">
            <a:alphaModFix/>
          </a:blip>
          <a:stretch>
            <a:fillRect/>
          </a:stretch>
        </p:blipFill>
        <p:spPr>
          <a:xfrm>
            <a:off x="2880815" y="3831826"/>
            <a:ext cx="701675" cy="493864"/>
          </a:xfrm>
          <a:prstGeom prst="rect">
            <a:avLst/>
          </a:prstGeom>
          <a:noFill/>
          <a:ln>
            <a:noFill/>
          </a:ln>
        </p:spPr>
      </p:pic>
      <p:pic>
        <p:nvPicPr>
          <p:cNvPr descr="Icon_RH_Software_API_RGB_Flat_White.png" id="2371" name="Google Shape;2371;p227"/>
          <p:cNvPicPr preferRelativeResize="0"/>
          <p:nvPr/>
        </p:nvPicPr>
        <p:blipFill>
          <a:blip r:embed="rId4">
            <a:alphaModFix/>
          </a:blip>
          <a:stretch>
            <a:fillRect/>
          </a:stretch>
        </p:blipFill>
        <p:spPr>
          <a:xfrm>
            <a:off x="2903703" y="2614974"/>
            <a:ext cx="655900" cy="660000"/>
          </a:xfrm>
          <a:prstGeom prst="rect">
            <a:avLst/>
          </a:prstGeom>
          <a:noFill/>
          <a:ln>
            <a:noFill/>
          </a:ln>
        </p:spPr>
      </p:pic>
      <p:cxnSp>
        <p:nvCxnSpPr>
          <p:cNvPr id="2372" name="Google Shape;2372;p227"/>
          <p:cNvCxnSpPr>
            <a:stCxn id="2371" idx="2"/>
            <a:endCxn id="2370" idx="0"/>
          </p:cNvCxnSpPr>
          <p:nvPr/>
        </p:nvCxnSpPr>
        <p:spPr>
          <a:xfrm>
            <a:off x="3231653" y="3274974"/>
            <a:ext cx="0" cy="556800"/>
          </a:xfrm>
          <a:prstGeom prst="straightConnector1">
            <a:avLst/>
          </a:prstGeom>
          <a:noFill/>
          <a:ln cap="flat" cmpd="sng" w="9525">
            <a:solidFill>
              <a:schemeClr val="dk1"/>
            </a:solidFill>
            <a:prstDash val="solid"/>
            <a:round/>
            <a:headEnd len="med" w="med" type="none"/>
            <a:tailEnd len="med" w="med" type="none"/>
          </a:ln>
        </p:spPr>
      </p:cxnSp>
      <p:cxnSp>
        <p:nvCxnSpPr>
          <p:cNvPr id="2373" name="Google Shape;2373;p227"/>
          <p:cNvCxnSpPr>
            <a:stCxn id="2374" idx="2"/>
            <a:endCxn id="2371" idx="0"/>
          </p:cNvCxnSpPr>
          <p:nvPr/>
        </p:nvCxnSpPr>
        <p:spPr>
          <a:xfrm>
            <a:off x="3231661" y="2286698"/>
            <a:ext cx="0" cy="328200"/>
          </a:xfrm>
          <a:prstGeom prst="straightConnector1">
            <a:avLst/>
          </a:prstGeom>
          <a:noFill/>
          <a:ln cap="flat" cmpd="sng" w="9525">
            <a:solidFill>
              <a:schemeClr val="dk1"/>
            </a:solidFill>
            <a:prstDash val="solid"/>
            <a:round/>
            <a:headEnd len="med" w="med" type="none"/>
            <a:tailEnd len="med" w="med" type="none"/>
          </a:ln>
        </p:spPr>
      </p:cxnSp>
      <p:pic>
        <p:nvPicPr>
          <p:cNvPr descr="Icon_RH_Software_Application-Mobile_RGB_Flat.png" id="2374" name="Google Shape;2374;p227"/>
          <p:cNvPicPr preferRelativeResize="0"/>
          <p:nvPr/>
        </p:nvPicPr>
        <p:blipFill>
          <a:blip r:embed="rId5">
            <a:alphaModFix/>
          </a:blip>
          <a:stretch>
            <a:fillRect/>
          </a:stretch>
        </p:blipFill>
        <p:spPr>
          <a:xfrm>
            <a:off x="2953562" y="1626698"/>
            <a:ext cx="556199" cy="660000"/>
          </a:xfrm>
          <a:prstGeom prst="rect">
            <a:avLst/>
          </a:prstGeom>
          <a:noFill/>
          <a:ln>
            <a:noFill/>
          </a:ln>
        </p:spPr>
      </p:pic>
      <p:sp>
        <p:nvSpPr>
          <p:cNvPr id="2375" name="Google Shape;2375;p227"/>
          <p:cNvSpPr txBox="1"/>
          <p:nvPr>
            <p:ph idx="4294967295" type="body"/>
          </p:nvPr>
        </p:nvSpPr>
        <p:spPr>
          <a:xfrm>
            <a:off x="4347975" y="1854525"/>
            <a:ext cx="4443900" cy="264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Overpass"/>
                <a:ea typeface="Overpass"/>
                <a:cs typeface="Overpass"/>
                <a:sym typeface="Overpass"/>
              </a:rPr>
              <a:t>Relevant Use-Cases</a:t>
            </a:r>
            <a:endParaRPr b="1">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a:latin typeface="Overpass"/>
                <a:ea typeface="Overpass"/>
                <a:cs typeface="Overpass"/>
                <a:sym typeface="Overpass"/>
              </a:rPr>
              <a:t>Service is already a HTTP REST / </a:t>
            </a:r>
            <a:r>
              <a:rPr lang="en"/>
              <a:t>Simple</a:t>
            </a:r>
            <a:r>
              <a:rPr lang="en">
                <a:latin typeface="Overpass"/>
                <a:ea typeface="Overpass"/>
                <a:cs typeface="Overpass"/>
                <a:sym typeface="Overpass"/>
              </a:rPr>
              <a:t> SOAP Endpoint</a:t>
            </a:r>
            <a:endParaRPr>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a:latin typeface="Overpass"/>
                <a:ea typeface="Overpass"/>
                <a:cs typeface="Overpass"/>
                <a:sym typeface="Overpass"/>
              </a:rPr>
              <a:t>Needs to implement access control and security</a:t>
            </a:r>
            <a:endParaRPr>
              <a:latin typeface="Overpass"/>
              <a:ea typeface="Overpass"/>
              <a:cs typeface="Overpass"/>
              <a:sym typeface="Overpass"/>
            </a:endParaRPr>
          </a:p>
          <a:p>
            <a:pPr indent="-304800" lvl="0" marL="457200" rtl="0" algn="l">
              <a:spcBef>
                <a:spcPts val="0"/>
              </a:spcBef>
              <a:spcAft>
                <a:spcPts val="0"/>
              </a:spcAft>
              <a:buSzPts val="1200"/>
              <a:buFont typeface="Overpass"/>
              <a:buChar char="▸"/>
            </a:pPr>
            <a:r>
              <a:rPr lang="en">
                <a:latin typeface="Overpass"/>
                <a:ea typeface="Overpass"/>
                <a:cs typeface="Overpass"/>
                <a:sym typeface="Overpass"/>
              </a:rPr>
              <a:t>Direct routing to service implementation</a:t>
            </a:r>
            <a:endParaRPr>
              <a:latin typeface="Overpass"/>
              <a:ea typeface="Overpass"/>
              <a:cs typeface="Overpass"/>
              <a:sym typeface="Overpass"/>
            </a:endParaRPr>
          </a:p>
        </p:txBody>
      </p:sp>
      <p:sp>
        <p:nvSpPr>
          <p:cNvPr id="2376" name="Google Shape;2376;p227"/>
          <p:cNvSpPr txBox="1"/>
          <p:nvPr/>
        </p:nvSpPr>
        <p:spPr>
          <a:xfrm>
            <a:off x="989350" y="1792297"/>
            <a:ext cx="152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Developer Apps</a:t>
            </a:r>
            <a:endParaRPr b="1" sz="1200">
              <a:latin typeface="Overpass"/>
              <a:ea typeface="Overpass"/>
              <a:cs typeface="Overpass"/>
              <a:sym typeface="Overpass"/>
            </a:endParaRPr>
          </a:p>
        </p:txBody>
      </p:sp>
      <p:sp>
        <p:nvSpPr>
          <p:cNvPr id="2377" name="Google Shape;2377;p227"/>
          <p:cNvSpPr txBox="1"/>
          <p:nvPr/>
        </p:nvSpPr>
        <p:spPr>
          <a:xfrm>
            <a:off x="989338" y="3914359"/>
            <a:ext cx="1529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API Backend</a:t>
            </a:r>
            <a:endParaRPr b="1" sz="1200">
              <a:latin typeface="Overpass"/>
              <a:ea typeface="Overpass"/>
              <a:cs typeface="Overpass"/>
              <a:sym typeface="Overpass"/>
            </a:endParaRPr>
          </a:p>
        </p:txBody>
      </p:sp>
      <p:sp>
        <p:nvSpPr>
          <p:cNvPr id="2378" name="Google Shape;2378;p227"/>
          <p:cNvSpPr txBox="1"/>
          <p:nvPr/>
        </p:nvSpPr>
        <p:spPr>
          <a:xfrm>
            <a:off x="1186157" y="2780572"/>
            <a:ext cx="1136100" cy="3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Overpass"/>
                <a:ea typeface="Overpass"/>
                <a:cs typeface="Overpass"/>
                <a:sym typeface="Overpass"/>
              </a:rPr>
              <a:t>API Gateway</a:t>
            </a:r>
            <a:endParaRPr b="1" sz="1200">
              <a:latin typeface="Overpass"/>
              <a:ea typeface="Overpass"/>
              <a:cs typeface="Overpass"/>
              <a:sym typeface="Overpass"/>
            </a:endParaRPr>
          </a:p>
        </p:txBody>
      </p:sp>
      <p:sp>
        <p:nvSpPr>
          <p:cNvPr id="2379" name="Google Shape;2379;p227"/>
          <p:cNvSpPr/>
          <p:nvPr/>
        </p:nvSpPr>
        <p:spPr>
          <a:xfrm>
            <a:off x="2667200" y="3607200"/>
            <a:ext cx="1128900" cy="960000"/>
          </a:xfrm>
          <a:prstGeom prst="roundRect">
            <a:avLst>
              <a:gd fmla="val 8569" name="adj"/>
            </a:avLst>
          </a:prstGeom>
          <a:noFill/>
          <a:ln cap="flat" cmpd="sng" w="19050">
            <a:solidFill>
              <a:schemeClr val="dk1"/>
            </a:solidFill>
            <a:prstDash val="lgDash"/>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0" st="0"/>
                                            </p:txEl>
                                          </p:spTgt>
                                        </p:tgtEl>
                                        <p:attrNameLst>
                                          <p:attrName>style.visibility</p:attrName>
                                        </p:attrNameLst>
                                      </p:cBhvr>
                                      <p:to>
                                        <p:strVal val="visible"/>
                                      </p:to>
                                    </p:set>
                                    <p:animEffect filter="fade" transition="in">
                                      <p:cBhvr>
                                        <p:cTn dur="1000"/>
                                        <p:tgtEl>
                                          <p:spTgt spid="23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1" st="1"/>
                                            </p:txEl>
                                          </p:spTgt>
                                        </p:tgtEl>
                                        <p:attrNameLst>
                                          <p:attrName>style.visibility</p:attrName>
                                        </p:attrNameLst>
                                      </p:cBhvr>
                                      <p:to>
                                        <p:strVal val="visible"/>
                                      </p:to>
                                    </p:set>
                                    <p:animEffect filter="fade" transition="in">
                                      <p:cBhvr>
                                        <p:cTn dur="1000"/>
                                        <p:tgtEl>
                                          <p:spTgt spid="23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2" st="2"/>
                                            </p:txEl>
                                          </p:spTgt>
                                        </p:tgtEl>
                                        <p:attrNameLst>
                                          <p:attrName>style.visibility</p:attrName>
                                        </p:attrNameLst>
                                      </p:cBhvr>
                                      <p:to>
                                        <p:strVal val="visible"/>
                                      </p:to>
                                    </p:set>
                                    <p:animEffect filter="fade" transition="in">
                                      <p:cBhvr>
                                        <p:cTn dur="1000"/>
                                        <p:tgtEl>
                                          <p:spTgt spid="23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xEl>
                                              <p:pRg end="3" st="3"/>
                                            </p:txEl>
                                          </p:spTgt>
                                        </p:tgtEl>
                                        <p:attrNameLst>
                                          <p:attrName>style.visibility</p:attrName>
                                        </p:attrNameLst>
                                      </p:cBhvr>
                                      <p:to>
                                        <p:strVal val="visible"/>
                                      </p:to>
                                    </p:set>
                                    <p:animEffect filter="fade" transition="in">
                                      <p:cBhvr>
                                        <p:cTn dur="1000"/>
                                        <p:tgtEl>
                                          <p:spTgt spid="23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28"/>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dk1"/>
                </a:solidFill>
                <a:latin typeface="Proxima Nova"/>
                <a:ea typeface="Proxima Nova"/>
                <a:cs typeface="Proxima Nova"/>
                <a:sym typeface="Proxima Nova"/>
              </a:rPr>
              <a:t>Give it a try</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385" name="Google Shape;2385;p2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386" name="Google Shape;2386;p228"/>
          <p:cNvSpPr txBox="1"/>
          <p:nvPr>
            <p:ph idx="4294967295" type="body"/>
          </p:nvPr>
        </p:nvSpPr>
        <p:spPr>
          <a:xfrm>
            <a:off x="826700" y="1625925"/>
            <a:ext cx="7561500" cy="264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457200" rtl="0" algn="ctr">
              <a:spcBef>
                <a:spcPts val="0"/>
              </a:spcBef>
              <a:spcAft>
                <a:spcPts val="0"/>
              </a:spcAft>
              <a:buNone/>
            </a:pPr>
            <a:r>
              <a:rPr lang="en" sz="1500" u="sng">
                <a:solidFill>
                  <a:schemeClr val="hlink"/>
                </a:solidFill>
                <a:hlinkClick r:id="rId4"/>
              </a:rPr>
              <a:t>Exercise #2</a:t>
            </a:r>
            <a:endParaRPr sz="1400">
              <a:latin typeface="Arial"/>
              <a:ea typeface="Arial"/>
              <a:cs typeface="Arial"/>
              <a:sym typeface="Arial"/>
            </a:endParaRPr>
          </a:p>
          <a:p>
            <a:pPr indent="0" lvl="0" marL="0" rtl="0" algn="l">
              <a:spcBef>
                <a:spcPts val="0"/>
              </a:spcBef>
              <a:spcAft>
                <a:spcPts val="0"/>
              </a:spcAft>
              <a:buNone/>
            </a:pPr>
            <a:r>
              <a:t/>
            </a:r>
            <a:endParaRPr sz="1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229"/>
          <p:cNvSpPr txBox="1"/>
          <p:nvPr>
            <p:ph type="title"/>
          </p:nvPr>
        </p:nvSpPr>
        <p:spPr>
          <a:xfrm>
            <a:off x="1557026" y="1412450"/>
            <a:ext cx="7001700" cy="230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rPr lang="en"/>
              <a:t>Features Features Features</a:t>
            </a:r>
            <a:endParaRPr/>
          </a:p>
          <a:p>
            <a:pPr indent="0" lvl="0" marL="0" marR="0" rtl="0" algn="l">
              <a:lnSpc>
                <a:spcPct val="108000"/>
              </a:lnSpc>
              <a:spcBef>
                <a:spcPts val="0"/>
              </a:spcBef>
              <a:spcAft>
                <a:spcPts val="0"/>
              </a:spcAft>
              <a:buSzPts val="2600"/>
              <a:buNone/>
            </a:pPr>
            <a:r>
              <a:t/>
            </a:r>
            <a:endParaRPr/>
          </a:p>
          <a:p>
            <a:pPr indent="0" lvl="0" marL="0" rtl="0" algn="ctr">
              <a:lnSpc>
                <a:spcPct val="108000"/>
              </a:lnSpc>
              <a:spcBef>
                <a:spcPts val="0"/>
              </a:spcBef>
              <a:spcAft>
                <a:spcPts val="0"/>
              </a:spcAft>
              <a:buSzPts val="2600"/>
              <a:buNone/>
            </a:pPr>
            <a:r>
              <a:t/>
            </a:r>
            <a:endParaRPr/>
          </a:p>
        </p:txBody>
      </p:sp>
      <p:sp>
        <p:nvSpPr>
          <p:cNvPr id="2392" name="Google Shape;2392;p2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76"/>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WHAT IS AN API?</a:t>
            </a:r>
            <a:endParaRPr sz="2700"/>
          </a:p>
          <a:p>
            <a:pPr indent="0" lvl="0" marL="0" rtl="0" algn="ctr">
              <a:lnSpc>
                <a:spcPct val="130000"/>
              </a:lnSpc>
              <a:spcBef>
                <a:spcPts val="0"/>
              </a:spcBef>
              <a:spcAft>
                <a:spcPts val="0"/>
              </a:spcAft>
              <a:buSzPts val="2600"/>
              <a:buNone/>
            </a:pPr>
            <a:r>
              <a:t/>
            </a:r>
            <a:endParaRPr sz="2700"/>
          </a:p>
        </p:txBody>
      </p:sp>
      <p:sp>
        <p:nvSpPr>
          <p:cNvPr id="1651" name="Google Shape;1651;p1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652" name="Google Shape;1652;p176"/>
          <p:cNvSpPr txBox="1"/>
          <p:nvPr>
            <p:ph type="title"/>
          </p:nvPr>
        </p:nvSpPr>
        <p:spPr>
          <a:xfrm>
            <a:off x="639900" y="1797775"/>
            <a:ext cx="7864200" cy="10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Machine’s API == “I understand requests in the following </a:t>
            </a:r>
            <a:r>
              <a:rPr lang="en"/>
              <a:t>formats </a:t>
            </a:r>
            <a:r>
              <a:rPr lang="en"/>
              <a:t>only”</a:t>
            </a:r>
            <a:endParaRPr/>
          </a:p>
          <a:p>
            <a:pPr indent="0" lvl="0" marL="0" rtl="0" algn="ctr">
              <a:spcBef>
                <a:spcPts val="0"/>
              </a:spcBef>
              <a:spcAft>
                <a:spcPts val="0"/>
              </a:spcAft>
              <a:buNone/>
            </a:pPr>
            <a:r>
              <a:t/>
            </a:r>
            <a:endParaRPr/>
          </a:p>
        </p:txBody>
      </p:sp>
      <p:pic>
        <p:nvPicPr>
          <p:cNvPr id="1653" name="Google Shape;1653;p176"/>
          <p:cNvPicPr preferRelativeResize="0"/>
          <p:nvPr/>
        </p:nvPicPr>
        <p:blipFill>
          <a:blip r:embed="rId3">
            <a:alphaModFix/>
          </a:blip>
          <a:stretch>
            <a:fillRect/>
          </a:stretch>
        </p:blipFill>
        <p:spPr>
          <a:xfrm>
            <a:off x="2162125" y="2860975"/>
            <a:ext cx="4733500" cy="1824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230"/>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Multiple Backends per-APICast</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398" name="Google Shape;2398;p2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399" name="Google Shape;2399;p230"/>
          <p:cNvGrpSpPr/>
          <p:nvPr/>
        </p:nvGrpSpPr>
        <p:grpSpPr>
          <a:xfrm>
            <a:off x="152400" y="1738875"/>
            <a:ext cx="8839199" cy="1542842"/>
            <a:chOff x="152400" y="1738875"/>
            <a:chExt cx="8839199" cy="1542842"/>
          </a:xfrm>
        </p:grpSpPr>
        <p:pic>
          <p:nvPicPr>
            <p:cNvPr id="2400" name="Google Shape;2400;p230"/>
            <p:cNvPicPr preferRelativeResize="0"/>
            <p:nvPr/>
          </p:nvPicPr>
          <p:blipFill>
            <a:blip r:embed="rId3">
              <a:alphaModFix/>
            </a:blip>
            <a:stretch>
              <a:fillRect/>
            </a:stretch>
          </p:blipFill>
          <p:spPr>
            <a:xfrm>
              <a:off x="152400" y="1738875"/>
              <a:ext cx="8839199" cy="1542842"/>
            </a:xfrm>
            <a:prstGeom prst="rect">
              <a:avLst/>
            </a:prstGeom>
            <a:noFill/>
            <a:ln>
              <a:noFill/>
            </a:ln>
          </p:spPr>
        </p:pic>
        <p:sp>
          <p:nvSpPr>
            <p:cNvPr id="2401" name="Google Shape;2401;p230"/>
            <p:cNvSpPr/>
            <p:nvPr/>
          </p:nvSpPr>
          <p:spPr>
            <a:xfrm>
              <a:off x="8402075" y="2774450"/>
              <a:ext cx="557100" cy="21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231"/>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Mapping Rules &amp; Wildcards</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07" name="Google Shape;2407;p2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408" name="Google Shape;2408;p231"/>
          <p:cNvGrpSpPr/>
          <p:nvPr/>
        </p:nvGrpSpPr>
        <p:grpSpPr>
          <a:xfrm>
            <a:off x="427125" y="1640763"/>
            <a:ext cx="8097275" cy="2484279"/>
            <a:chOff x="427125" y="1640763"/>
            <a:chExt cx="8097275" cy="2484279"/>
          </a:xfrm>
        </p:grpSpPr>
        <p:pic>
          <p:nvPicPr>
            <p:cNvPr id="2409" name="Google Shape;2409;p231"/>
            <p:cNvPicPr preferRelativeResize="0"/>
            <p:nvPr/>
          </p:nvPicPr>
          <p:blipFill>
            <a:blip r:embed="rId3">
              <a:alphaModFix/>
            </a:blip>
            <a:stretch>
              <a:fillRect/>
            </a:stretch>
          </p:blipFill>
          <p:spPr>
            <a:xfrm>
              <a:off x="427125" y="1640763"/>
              <a:ext cx="8097275" cy="2484279"/>
            </a:xfrm>
            <a:prstGeom prst="rect">
              <a:avLst/>
            </a:prstGeom>
            <a:noFill/>
            <a:ln>
              <a:noFill/>
            </a:ln>
          </p:spPr>
        </p:pic>
        <p:sp>
          <p:nvSpPr>
            <p:cNvPr id="2410" name="Google Shape;2410;p231"/>
            <p:cNvSpPr/>
            <p:nvPr/>
          </p:nvSpPr>
          <p:spPr>
            <a:xfrm>
              <a:off x="427125" y="1640775"/>
              <a:ext cx="1190700" cy="21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31"/>
            <p:cNvSpPr/>
            <p:nvPr/>
          </p:nvSpPr>
          <p:spPr>
            <a:xfrm>
              <a:off x="1098900" y="3342500"/>
              <a:ext cx="686700" cy="140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32"/>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ActiveDocs</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17" name="Google Shape;2417;p2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418" name="Google Shape;2418;p232"/>
          <p:cNvPicPr preferRelativeResize="0"/>
          <p:nvPr/>
        </p:nvPicPr>
        <p:blipFill>
          <a:blip r:embed="rId3">
            <a:alphaModFix/>
          </a:blip>
          <a:stretch>
            <a:fillRect/>
          </a:stretch>
        </p:blipFill>
        <p:spPr>
          <a:xfrm>
            <a:off x="784850" y="1087575"/>
            <a:ext cx="7825751" cy="3130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233"/>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3Scale Service Discovery</a:t>
            </a:r>
            <a:br>
              <a:rPr lang="en" sz="2800">
                <a:solidFill>
                  <a:schemeClr val="dk1"/>
                </a:solidFill>
                <a:latin typeface="Proxima Nova"/>
                <a:ea typeface="Proxima Nova"/>
                <a:cs typeface="Proxima Nova"/>
                <a:sym typeface="Proxima Nova"/>
              </a:rPr>
            </a:br>
            <a:r>
              <a:rPr lang="en" sz="2200">
                <a:solidFill>
                  <a:schemeClr val="dk1"/>
                </a:solidFill>
                <a:latin typeface="Proxima Nova"/>
                <a:ea typeface="Proxima Nova"/>
                <a:cs typeface="Proxima Nova"/>
                <a:sym typeface="Proxima Nova"/>
              </a:rPr>
              <a:t>In-Cluster Services</a:t>
            </a:r>
            <a:endParaRPr sz="22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24" name="Google Shape;2424;p2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425" name="Google Shape;2425;p233"/>
          <p:cNvPicPr preferRelativeResize="0"/>
          <p:nvPr/>
        </p:nvPicPr>
        <p:blipFill>
          <a:blip r:embed="rId3">
            <a:alphaModFix/>
          </a:blip>
          <a:stretch>
            <a:fillRect/>
          </a:stretch>
        </p:blipFill>
        <p:spPr>
          <a:xfrm>
            <a:off x="2972098" y="1444200"/>
            <a:ext cx="3382175" cy="2784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234"/>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Monitor Usage Per Method</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31" name="Google Shape;2431;p2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432" name="Google Shape;2432;p234"/>
          <p:cNvGrpSpPr/>
          <p:nvPr/>
        </p:nvGrpSpPr>
        <p:grpSpPr>
          <a:xfrm>
            <a:off x="1366113" y="1586479"/>
            <a:ext cx="6411774" cy="2721300"/>
            <a:chOff x="1366113" y="1586479"/>
            <a:chExt cx="6411774" cy="2721300"/>
          </a:xfrm>
        </p:grpSpPr>
        <p:pic>
          <p:nvPicPr>
            <p:cNvPr id="2433" name="Google Shape;2433;p234"/>
            <p:cNvPicPr preferRelativeResize="0"/>
            <p:nvPr/>
          </p:nvPicPr>
          <p:blipFill>
            <a:blip r:embed="rId3">
              <a:alphaModFix/>
            </a:blip>
            <a:stretch>
              <a:fillRect/>
            </a:stretch>
          </p:blipFill>
          <p:spPr>
            <a:xfrm>
              <a:off x="1366113" y="1586479"/>
              <a:ext cx="6411774" cy="2721300"/>
            </a:xfrm>
            <a:prstGeom prst="rect">
              <a:avLst/>
            </a:prstGeom>
            <a:noFill/>
            <a:ln>
              <a:noFill/>
            </a:ln>
          </p:spPr>
        </p:pic>
        <p:sp>
          <p:nvSpPr>
            <p:cNvPr id="2434" name="Google Shape;2434;p234"/>
            <p:cNvSpPr/>
            <p:nvPr/>
          </p:nvSpPr>
          <p:spPr>
            <a:xfrm>
              <a:off x="5044050" y="2650125"/>
              <a:ext cx="1221300" cy="69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8" name="Shape 2438"/>
        <p:cNvGrpSpPr/>
        <p:nvPr/>
      </p:nvGrpSpPr>
      <p:grpSpPr>
        <a:xfrm>
          <a:off x="0" y="0"/>
          <a:ext cx="0" cy="0"/>
          <a:chOff x="0" y="0"/>
          <a:chExt cx="0" cy="0"/>
        </a:xfrm>
      </p:grpSpPr>
      <p:sp>
        <p:nvSpPr>
          <p:cNvPr id="2439" name="Google Shape;2439;p235"/>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800">
                <a:solidFill>
                  <a:schemeClr val="dk1"/>
                </a:solidFill>
                <a:latin typeface="Proxima Nova"/>
                <a:ea typeface="Proxima Nova"/>
                <a:cs typeface="Proxima Nova"/>
                <a:sym typeface="Proxima Nova"/>
              </a:rPr>
              <a:t>Rate Limit entire API vs. Rate Limit specific method</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40" name="Google Shape;2440;p2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441" name="Google Shape;2441;p235"/>
          <p:cNvGrpSpPr/>
          <p:nvPr/>
        </p:nvGrpSpPr>
        <p:grpSpPr>
          <a:xfrm>
            <a:off x="869750" y="2935689"/>
            <a:ext cx="7974012" cy="1643336"/>
            <a:chOff x="869750" y="2935689"/>
            <a:chExt cx="7974012" cy="1643336"/>
          </a:xfrm>
        </p:grpSpPr>
        <p:pic>
          <p:nvPicPr>
            <p:cNvPr id="2442" name="Google Shape;2442;p235"/>
            <p:cNvPicPr preferRelativeResize="0"/>
            <p:nvPr/>
          </p:nvPicPr>
          <p:blipFill>
            <a:blip r:embed="rId3">
              <a:alphaModFix/>
            </a:blip>
            <a:stretch>
              <a:fillRect/>
            </a:stretch>
          </p:blipFill>
          <p:spPr>
            <a:xfrm>
              <a:off x="869750" y="2935689"/>
              <a:ext cx="7974012" cy="1643336"/>
            </a:xfrm>
            <a:prstGeom prst="rect">
              <a:avLst/>
            </a:prstGeom>
            <a:noFill/>
            <a:ln>
              <a:noFill/>
            </a:ln>
          </p:spPr>
        </p:pic>
        <p:sp>
          <p:nvSpPr>
            <p:cNvPr id="2443" name="Google Shape;2443;p235"/>
            <p:cNvSpPr/>
            <p:nvPr/>
          </p:nvSpPr>
          <p:spPr>
            <a:xfrm>
              <a:off x="2235725" y="2963000"/>
              <a:ext cx="564600" cy="16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35"/>
            <p:cNvSpPr/>
            <p:nvPr/>
          </p:nvSpPr>
          <p:spPr>
            <a:xfrm>
              <a:off x="2197350" y="3596175"/>
              <a:ext cx="5258400" cy="933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235"/>
          <p:cNvGrpSpPr/>
          <p:nvPr/>
        </p:nvGrpSpPr>
        <p:grpSpPr>
          <a:xfrm>
            <a:off x="152400" y="1101125"/>
            <a:ext cx="6935983" cy="1643325"/>
            <a:chOff x="152400" y="1101125"/>
            <a:chExt cx="6935983" cy="1643325"/>
          </a:xfrm>
        </p:grpSpPr>
        <p:pic>
          <p:nvPicPr>
            <p:cNvPr id="2446" name="Google Shape;2446;p235"/>
            <p:cNvPicPr preferRelativeResize="0"/>
            <p:nvPr/>
          </p:nvPicPr>
          <p:blipFill>
            <a:blip r:embed="rId4">
              <a:alphaModFix/>
            </a:blip>
            <a:stretch>
              <a:fillRect/>
            </a:stretch>
          </p:blipFill>
          <p:spPr>
            <a:xfrm>
              <a:off x="152400" y="1101125"/>
              <a:ext cx="6935983" cy="1643325"/>
            </a:xfrm>
            <a:prstGeom prst="rect">
              <a:avLst/>
            </a:prstGeom>
            <a:noFill/>
            <a:ln>
              <a:noFill/>
            </a:ln>
          </p:spPr>
        </p:pic>
        <p:sp>
          <p:nvSpPr>
            <p:cNvPr id="2447" name="Google Shape;2447;p235"/>
            <p:cNvSpPr/>
            <p:nvPr/>
          </p:nvSpPr>
          <p:spPr>
            <a:xfrm>
              <a:off x="1266800" y="1690800"/>
              <a:ext cx="564600" cy="163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35"/>
            <p:cNvSpPr/>
            <p:nvPr/>
          </p:nvSpPr>
          <p:spPr>
            <a:xfrm>
              <a:off x="1266800" y="1894175"/>
              <a:ext cx="4533000" cy="845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2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454" name="Google Shape;2454;p236"/>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dk1"/>
                </a:solidFill>
                <a:latin typeface="Proxima Nova"/>
                <a:ea typeface="Proxima Nova"/>
                <a:cs typeface="Proxima Nova"/>
                <a:sym typeface="Proxima Nova"/>
              </a:rPr>
              <a:t>Prevent Access to Specific Method </a:t>
            </a:r>
            <a:endParaRPr sz="28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455" name="Google Shape;2455;p236"/>
          <p:cNvPicPr preferRelativeResize="0"/>
          <p:nvPr/>
        </p:nvPicPr>
        <p:blipFill rotWithShape="1">
          <a:blip r:embed="rId3">
            <a:alphaModFix/>
          </a:blip>
          <a:srcRect b="0" l="30608" r="0" t="74181"/>
          <a:stretch/>
        </p:blipFill>
        <p:spPr>
          <a:xfrm>
            <a:off x="2693850" y="1785725"/>
            <a:ext cx="3529700" cy="839675"/>
          </a:xfrm>
          <a:prstGeom prst="rect">
            <a:avLst/>
          </a:prstGeom>
          <a:noFill/>
          <a:ln>
            <a:noFill/>
          </a:ln>
        </p:spPr>
      </p:pic>
      <p:pic>
        <p:nvPicPr>
          <p:cNvPr id="2456" name="Google Shape;2456;p236"/>
          <p:cNvPicPr preferRelativeResize="0"/>
          <p:nvPr/>
        </p:nvPicPr>
        <p:blipFill>
          <a:blip r:embed="rId4">
            <a:alphaModFix/>
          </a:blip>
          <a:stretch>
            <a:fillRect/>
          </a:stretch>
        </p:blipFill>
        <p:spPr>
          <a:xfrm>
            <a:off x="1099138" y="2977963"/>
            <a:ext cx="6945724" cy="1288625"/>
          </a:xfrm>
          <a:prstGeom prst="rect">
            <a:avLst/>
          </a:prstGeom>
          <a:noFill/>
          <a:ln>
            <a:noFill/>
          </a:ln>
        </p:spPr>
      </p:pic>
      <p:sp>
        <p:nvSpPr>
          <p:cNvPr id="2457" name="Google Shape;2457;p236"/>
          <p:cNvSpPr/>
          <p:nvPr/>
        </p:nvSpPr>
        <p:spPr>
          <a:xfrm>
            <a:off x="2724375" y="2121500"/>
            <a:ext cx="1556700" cy="19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36"/>
          <p:cNvSpPr/>
          <p:nvPr/>
        </p:nvSpPr>
        <p:spPr>
          <a:xfrm>
            <a:off x="1099150" y="4075800"/>
            <a:ext cx="6799200" cy="190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237"/>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Policy Separation by Group Association</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464" name="Google Shape;2464;p2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2465" name="Google Shape;2465;p237"/>
          <p:cNvPicPr preferRelativeResize="0"/>
          <p:nvPr/>
        </p:nvPicPr>
        <p:blipFill>
          <a:blip r:embed="rId3">
            <a:alphaModFix/>
          </a:blip>
          <a:stretch>
            <a:fillRect/>
          </a:stretch>
        </p:blipFill>
        <p:spPr>
          <a:xfrm>
            <a:off x="2668263" y="1201950"/>
            <a:ext cx="3807483" cy="3252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2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471" name="Google Shape;2471;p238"/>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Policies - Examples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rPr lang="en" sz="2100">
                <a:solidFill>
                  <a:schemeClr val="dk1"/>
                </a:solidFill>
                <a:latin typeface="Proxima Nova"/>
                <a:ea typeface="Proxima Nova"/>
                <a:cs typeface="Proxima Nova"/>
                <a:sym typeface="Proxima Nova"/>
              </a:rPr>
              <a:t>JWT fields Validation</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472" name="Google Shape;2472;p238"/>
          <p:cNvPicPr preferRelativeResize="0"/>
          <p:nvPr/>
        </p:nvPicPr>
        <p:blipFill>
          <a:blip r:embed="rId3">
            <a:alphaModFix/>
          </a:blip>
          <a:stretch>
            <a:fillRect/>
          </a:stretch>
        </p:blipFill>
        <p:spPr>
          <a:xfrm>
            <a:off x="1092925" y="1318975"/>
            <a:ext cx="1924615" cy="3252224"/>
          </a:xfrm>
          <a:prstGeom prst="rect">
            <a:avLst/>
          </a:prstGeom>
          <a:noFill/>
          <a:ln>
            <a:noFill/>
          </a:ln>
        </p:spPr>
      </p:pic>
      <p:pic>
        <p:nvPicPr>
          <p:cNvPr id="2473" name="Google Shape;2473;p238"/>
          <p:cNvPicPr preferRelativeResize="0"/>
          <p:nvPr/>
        </p:nvPicPr>
        <p:blipFill>
          <a:blip r:embed="rId4">
            <a:alphaModFix/>
          </a:blip>
          <a:stretch>
            <a:fillRect/>
          </a:stretch>
        </p:blipFill>
        <p:spPr>
          <a:xfrm>
            <a:off x="6649789" y="822538"/>
            <a:ext cx="1924625" cy="3994637"/>
          </a:xfrm>
          <a:prstGeom prst="rect">
            <a:avLst/>
          </a:prstGeom>
          <a:noFill/>
          <a:ln>
            <a:noFill/>
          </a:ln>
        </p:spPr>
      </p:pic>
      <p:pic>
        <p:nvPicPr>
          <p:cNvPr id="2474" name="Google Shape;2474;p238"/>
          <p:cNvPicPr preferRelativeResize="0"/>
          <p:nvPr/>
        </p:nvPicPr>
        <p:blipFill>
          <a:blip r:embed="rId5">
            <a:alphaModFix/>
          </a:blip>
          <a:stretch>
            <a:fillRect/>
          </a:stretch>
        </p:blipFill>
        <p:spPr>
          <a:xfrm>
            <a:off x="3385400" y="2681870"/>
            <a:ext cx="2721100" cy="1745300"/>
          </a:xfrm>
          <a:prstGeom prst="rect">
            <a:avLst/>
          </a:prstGeom>
          <a:noFill/>
          <a:ln>
            <a:noFill/>
          </a:ln>
        </p:spPr>
      </p:pic>
      <p:sp>
        <p:nvSpPr>
          <p:cNvPr id="2475" name="Google Shape;2475;p238"/>
          <p:cNvSpPr txBox="1"/>
          <p:nvPr/>
        </p:nvSpPr>
        <p:spPr>
          <a:xfrm>
            <a:off x="3245375" y="2114125"/>
            <a:ext cx="28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Text"/>
                <a:ea typeface="Red Hat Text"/>
                <a:cs typeface="Red Hat Text"/>
                <a:sym typeface="Red Hat Text"/>
                <a:hlinkClick r:id="rId6"/>
              </a:rPr>
              <a:t>Complete Example Reference</a:t>
            </a:r>
            <a:endParaRPr>
              <a:latin typeface="Red Hat Text"/>
              <a:ea typeface="Red Hat Text"/>
              <a:cs typeface="Red Hat Text"/>
              <a:sym typeface="Red Hat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2"/>
                                        </p:tgtEl>
                                        <p:attrNameLst>
                                          <p:attrName>style.visibility</p:attrName>
                                        </p:attrNameLst>
                                      </p:cBhvr>
                                      <p:to>
                                        <p:strVal val="visible"/>
                                      </p:to>
                                    </p:set>
                                    <p:animEffect filter="fade" transition="in">
                                      <p:cBhvr>
                                        <p:cTn dur="1000"/>
                                        <p:tgtEl>
                                          <p:spTgt spid="2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1000"/>
                                        <p:tgtEl>
                                          <p:spTgt spid="2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000"/>
                                        <p:tgtEl>
                                          <p:spTgt spid="2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1000"/>
                                        <p:tgtEl>
                                          <p:spTgt spid="2475"/>
                                        </p:tgtEl>
                                      </p:cBhvr>
                                    </p:animEffect>
                                  </p:childTnLst>
                                </p:cTn>
                              </p:par>
                              <p:par>
                                <p:cTn fill="hold" nodeType="withEffect" presetClass="exit" presetID="10" presetSubtype="0">
                                  <p:stCondLst>
                                    <p:cond delay="0"/>
                                  </p:stCondLst>
                                  <p:childTnLst>
                                    <p:animEffect filter="fade" transition="out">
                                      <p:cBhvr>
                                        <p:cTn dur="1000"/>
                                        <p:tgtEl>
                                          <p:spTgt spid="2473"/>
                                        </p:tgtEl>
                                      </p:cBhvr>
                                    </p:animEffect>
                                    <p:set>
                                      <p:cBhvr>
                                        <p:cTn dur="1" fill="hold">
                                          <p:stCondLst>
                                            <p:cond delay="1000"/>
                                          </p:stCondLst>
                                        </p:cTn>
                                        <p:tgtEl>
                                          <p:spTgt spid="247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74"/>
                                        </p:tgtEl>
                                      </p:cBhvr>
                                    </p:animEffect>
                                    <p:set>
                                      <p:cBhvr>
                                        <p:cTn dur="1" fill="hold">
                                          <p:stCondLst>
                                            <p:cond delay="1000"/>
                                          </p:stCondLst>
                                        </p:cTn>
                                        <p:tgtEl>
                                          <p:spTgt spid="24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472"/>
                                        </p:tgtEl>
                                      </p:cBhvr>
                                    </p:animEffect>
                                    <p:set>
                                      <p:cBhvr>
                                        <p:cTn dur="1" fill="hold">
                                          <p:stCondLst>
                                            <p:cond delay="1000"/>
                                          </p:stCondLst>
                                        </p:cTn>
                                        <p:tgtEl>
                                          <p:spTgt spid="24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481" name="Google Shape;2481;p239"/>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Policies - Examples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rPr lang="en" sz="2100">
                <a:solidFill>
                  <a:schemeClr val="dk1"/>
                </a:solidFill>
                <a:latin typeface="Proxima Nova"/>
                <a:ea typeface="Proxima Nova"/>
                <a:cs typeface="Proxima Nova"/>
                <a:sym typeface="Proxima Nova"/>
              </a:rPr>
              <a:t>TLS Certification Validation</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482" name="Google Shape;2482;p239"/>
          <p:cNvPicPr preferRelativeResize="0"/>
          <p:nvPr/>
        </p:nvPicPr>
        <p:blipFill>
          <a:blip r:embed="rId3">
            <a:alphaModFix/>
          </a:blip>
          <a:stretch>
            <a:fillRect/>
          </a:stretch>
        </p:blipFill>
        <p:spPr>
          <a:xfrm>
            <a:off x="3508688" y="1521125"/>
            <a:ext cx="2126626" cy="3252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77"/>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100"/>
              <a:buNone/>
            </a:pPr>
            <a:r>
              <a:rPr lang="en" sz="2700"/>
              <a:t>API-</a:t>
            </a:r>
            <a:r>
              <a:rPr lang="en" sz="2700"/>
              <a:t>exposure</a:t>
            </a:r>
            <a:r>
              <a:rPr lang="en" sz="2700"/>
              <a:t> architecture - </a:t>
            </a:r>
            <a:r>
              <a:rPr lang="en" sz="2700"/>
              <a:t>Simplified</a:t>
            </a:r>
            <a:endParaRPr sz="2700"/>
          </a:p>
        </p:txBody>
      </p:sp>
      <p:sp>
        <p:nvSpPr>
          <p:cNvPr id="1659" name="Google Shape;1659;p1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id="1660" name="Google Shape;1660;p177"/>
          <p:cNvPicPr preferRelativeResize="0"/>
          <p:nvPr/>
        </p:nvPicPr>
        <p:blipFill>
          <a:blip r:embed="rId3">
            <a:alphaModFix/>
          </a:blip>
          <a:stretch>
            <a:fillRect/>
          </a:stretch>
        </p:blipFill>
        <p:spPr>
          <a:xfrm>
            <a:off x="701675" y="1531425"/>
            <a:ext cx="7937675" cy="2559900"/>
          </a:xfrm>
          <a:prstGeom prst="rect">
            <a:avLst/>
          </a:prstGeom>
          <a:noFill/>
          <a:ln>
            <a:noFill/>
          </a:ln>
        </p:spPr>
      </p:pic>
      <p:pic>
        <p:nvPicPr>
          <p:cNvPr id="1661" name="Google Shape;1661;p177"/>
          <p:cNvPicPr preferRelativeResize="0"/>
          <p:nvPr/>
        </p:nvPicPr>
        <p:blipFill>
          <a:blip r:embed="rId4">
            <a:alphaModFix/>
          </a:blip>
          <a:stretch>
            <a:fillRect/>
          </a:stretch>
        </p:blipFill>
        <p:spPr>
          <a:xfrm>
            <a:off x="1981200" y="2168425"/>
            <a:ext cx="5181600" cy="1752600"/>
          </a:xfrm>
          <a:prstGeom prst="rect">
            <a:avLst/>
          </a:prstGeom>
          <a:noFill/>
          <a:ln>
            <a:noFill/>
          </a:ln>
        </p:spPr>
      </p:pic>
      <p:sp>
        <p:nvSpPr>
          <p:cNvPr id="1662" name="Google Shape;1662;p177"/>
          <p:cNvSpPr txBox="1"/>
          <p:nvPr>
            <p:ph type="title"/>
          </p:nvPr>
        </p:nvSpPr>
        <p:spPr>
          <a:xfrm>
            <a:off x="826650" y="1367034"/>
            <a:ext cx="7490700" cy="106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The most famous example of them all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1"/>
                                        </p:tgtEl>
                                        <p:attrNameLst>
                                          <p:attrName>style.visibility</p:attrName>
                                        </p:attrNameLst>
                                      </p:cBhvr>
                                      <p:to>
                                        <p:strVal val="visible"/>
                                      </p:to>
                                    </p:set>
                                    <p:animEffect filter="fade" transition="in">
                                      <p:cBhvr>
                                        <p:cTn dur="1000"/>
                                        <p:tgtEl>
                                          <p:spTgt spid="1661"/>
                                        </p:tgtEl>
                                      </p:cBhvr>
                                    </p:animEffect>
                                  </p:childTnLst>
                                </p:cTn>
                              </p:par>
                              <p:par>
                                <p:cTn fill="hold" nodeType="with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par>
                                <p:cTn fill="hold" nodeType="withEffect" presetClass="exit" presetID="1" presetSubtype="0">
                                  <p:stCondLst>
                                    <p:cond delay="0"/>
                                  </p:stCondLst>
                                  <p:childTnLst>
                                    <p:set>
                                      <p:cBhvr>
                                        <p:cTn dur="1" fill="hold">
                                          <p:stCondLst>
                                            <p:cond delay="1000"/>
                                          </p:stCondLst>
                                        </p:cTn>
                                        <p:tgtEl>
                                          <p:spTgt spid="16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2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488" name="Google Shape;2488;p240"/>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30000"/>
              </a:lnSpc>
              <a:spcBef>
                <a:spcPts val="0"/>
              </a:spcBef>
              <a:spcAft>
                <a:spcPts val="0"/>
              </a:spcAft>
              <a:buNone/>
            </a:pPr>
            <a:r>
              <a:rPr lang="en" sz="2800">
                <a:solidFill>
                  <a:schemeClr val="dk1"/>
                </a:solidFill>
                <a:latin typeface="Proxima Nova"/>
                <a:ea typeface="Proxima Nova"/>
                <a:cs typeface="Proxima Nova"/>
                <a:sym typeface="Proxima Nova"/>
              </a:rPr>
              <a:t>Policies - Examples</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rPr lang="en" sz="2100">
                <a:solidFill>
                  <a:schemeClr val="dk1"/>
                </a:solidFill>
                <a:latin typeface="Proxima Nova"/>
                <a:ea typeface="Proxima Nova"/>
                <a:cs typeface="Proxima Nova"/>
                <a:sym typeface="Proxima Nova"/>
              </a:rPr>
              <a:t>Multiple policies &amp; Policy Chain order</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1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489" name="Google Shape;2489;p240"/>
          <p:cNvPicPr preferRelativeResize="0"/>
          <p:nvPr/>
        </p:nvPicPr>
        <p:blipFill>
          <a:blip r:embed="rId3">
            <a:alphaModFix/>
          </a:blip>
          <a:stretch>
            <a:fillRect/>
          </a:stretch>
        </p:blipFill>
        <p:spPr>
          <a:xfrm>
            <a:off x="2502850" y="1586475"/>
            <a:ext cx="4257675" cy="2533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3" name="Shape 2493"/>
        <p:cNvGrpSpPr/>
        <p:nvPr/>
      </p:nvGrpSpPr>
      <p:grpSpPr>
        <a:xfrm>
          <a:off x="0" y="0"/>
          <a:ext cx="0" cy="0"/>
          <a:chOff x="0" y="0"/>
          <a:chExt cx="0" cy="0"/>
        </a:xfrm>
      </p:grpSpPr>
      <p:sp>
        <p:nvSpPr>
          <p:cNvPr id="2494" name="Google Shape;2494;p241"/>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800">
                <a:solidFill>
                  <a:schemeClr val="dk1"/>
                </a:solidFill>
                <a:latin typeface="Proxima Nova"/>
                <a:ea typeface="Proxima Nova"/>
                <a:cs typeface="Proxima Nova"/>
                <a:sym typeface="Proxima Nova"/>
              </a:rPr>
              <a:t>Do it yourself</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495" name="Google Shape;2495;p2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496" name="Google Shape;2496;p241"/>
          <p:cNvSpPr txBox="1"/>
          <p:nvPr>
            <p:ph idx="4294967295" type="body"/>
          </p:nvPr>
        </p:nvSpPr>
        <p:spPr>
          <a:xfrm>
            <a:off x="674300" y="1680800"/>
            <a:ext cx="7561500" cy="264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a:p>
            <a:pPr indent="0" lvl="0" marL="457200" rtl="0" algn="ctr">
              <a:lnSpc>
                <a:spcPct val="100000"/>
              </a:lnSpc>
              <a:spcBef>
                <a:spcPts val="0"/>
              </a:spcBef>
              <a:spcAft>
                <a:spcPts val="0"/>
              </a:spcAft>
              <a:buNone/>
            </a:pPr>
            <a:r>
              <a:rPr lang="en" sz="1500" u="sng">
                <a:solidFill>
                  <a:schemeClr val="hlink"/>
                </a:solidFill>
                <a:hlinkClick r:id="rId3"/>
              </a:rPr>
              <a:t>Exercise #3</a:t>
            </a:r>
            <a:endParaRPr sz="1500"/>
          </a:p>
          <a:p>
            <a:pPr indent="0" lvl="0" marL="0" rtl="0" algn="ctr">
              <a:spcBef>
                <a:spcPts val="0"/>
              </a:spcBef>
              <a:spcAft>
                <a:spcPts val="0"/>
              </a:spcAft>
              <a:buNone/>
            </a:pPr>
            <a:r>
              <a:t/>
            </a:r>
            <a:endParaRPr sz="1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242"/>
          <p:cNvSpPr txBox="1"/>
          <p:nvPr>
            <p:ph type="title"/>
          </p:nvPr>
        </p:nvSpPr>
        <p:spPr>
          <a:xfrm>
            <a:off x="1557026" y="1412450"/>
            <a:ext cx="6645300" cy="2303400"/>
          </a:xfrm>
          <a:prstGeom prst="rect">
            <a:avLst/>
          </a:prstGeom>
          <a:noFill/>
          <a:ln>
            <a:noFill/>
          </a:ln>
        </p:spPr>
        <p:txBody>
          <a:bodyPr anchorCtr="0" anchor="t" bIns="0" lIns="0" spcFirstLastPara="1" rIns="0" wrap="square" tIns="0">
            <a:noAutofit/>
          </a:bodyPr>
          <a:lstStyle/>
          <a:p>
            <a:pPr indent="0" lvl="0" marL="0" marR="0" rtl="0" algn="l">
              <a:lnSpc>
                <a:spcPct val="108000"/>
              </a:lnSpc>
              <a:spcBef>
                <a:spcPts val="0"/>
              </a:spcBef>
              <a:spcAft>
                <a:spcPts val="0"/>
              </a:spcAft>
              <a:buSzPts val="2600"/>
              <a:buNone/>
            </a:pPr>
            <a:r>
              <a:rPr lang="en"/>
              <a:t>Day 2 Deployment Options</a:t>
            </a:r>
            <a:endParaRPr/>
          </a:p>
          <a:p>
            <a:pPr indent="0" lvl="0" marL="0" rtl="0" algn="ctr">
              <a:lnSpc>
                <a:spcPct val="108000"/>
              </a:lnSpc>
              <a:spcBef>
                <a:spcPts val="0"/>
              </a:spcBef>
              <a:spcAft>
                <a:spcPts val="0"/>
              </a:spcAft>
              <a:buSzPts val="2600"/>
              <a:buNone/>
            </a:pPr>
            <a:r>
              <a:t/>
            </a:r>
            <a:endParaRPr/>
          </a:p>
        </p:txBody>
      </p:sp>
      <p:sp>
        <p:nvSpPr>
          <p:cNvPr id="2502" name="Google Shape;2502;p2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grpSp>
        <p:nvGrpSpPr>
          <p:cNvPr id="2507" name="Google Shape;2507;p243"/>
          <p:cNvGrpSpPr/>
          <p:nvPr/>
        </p:nvGrpSpPr>
        <p:grpSpPr>
          <a:xfrm>
            <a:off x="2022523" y="2209575"/>
            <a:ext cx="3960659" cy="2053800"/>
            <a:chOff x="2232700" y="2108000"/>
            <a:chExt cx="1799400" cy="2053800"/>
          </a:xfrm>
        </p:grpSpPr>
        <p:sp>
          <p:nvSpPr>
            <p:cNvPr id="2508" name="Google Shape;2508;p243"/>
            <p:cNvSpPr/>
            <p:nvPr/>
          </p:nvSpPr>
          <p:spPr>
            <a:xfrm>
              <a:off x="2232700" y="2108000"/>
              <a:ext cx="1799400" cy="20538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9" name="Google Shape;2509;p243"/>
            <p:cNvPicPr preferRelativeResize="0"/>
            <p:nvPr/>
          </p:nvPicPr>
          <p:blipFill>
            <a:blip r:embed="rId3">
              <a:alphaModFix/>
            </a:blip>
            <a:stretch>
              <a:fillRect/>
            </a:stretch>
          </p:blipFill>
          <p:spPr>
            <a:xfrm>
              <a:off x="2316625" y="2227075"/>
              <a:ext cx="316536" cy="213000"/>
            </a:xfrm>
            <a:prstGeom prst="rect">
              <a:avLst/>
            </a:prstGeom>
            <a:noFill/>
            <a:ln>
              <a:noFill/>
            </a:ln>
          </p:spPr>
        </p:pic>
      </p:grpSp>
      <p:sp>
        <p:nvSpPr>
          <p:cNvPr id="2510" name="Google Shape;2510;p243"/>
          <p:cNvSpPr txBox="1"/>
          <p:nvPr>
            <p:ph type="title"/>
          </p:nvPr>
        </p:nvSpPr>
        <p:spPr>
          <a:xfrm>
            <a:off x="504144" y="615775"/>
            <a:ext cx="8135700" cy="604500"/>
          </a:xfrm>
          <a:prstGeom prst="rect">
            <a:avLst/>
          </a:prstGeom>
          <a:noFill/>
          <a:ln>
            <a:noFill/>
          </a:ln>
        </p:spPr>
        <p:txBody>
          <a:bodyPr anchorCtr="0" anchor="t" bIns="0" lIns="0" spcFirstLastPara="1" rIns="0" wrap="square" tIns="0">
            <a:noAutofit/>
          </a:bodyPr>
          <a:lstStyle/>
          <a:p>
            <a:pPr indent="45720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APICast Internal deployment</a:t>
            </a:r>
            <a:endParaRPr sz="2700"/>
          </a:p>
        </p:txBody>
      </p:sp>
      <p:sp>
        <p:nvSpPr>
          <p:cNvPr id="2511" name="Google Shape;2511;p2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512" name="Google Shape;2512;p243"/>
          <p:cNvSpPr/>
          <p:nvPr/>
        </p:nvSpPr>
        <p:spPr>
          <a:xfrm>
            <a:off x="2411659" y="1652125"/>
            <a:ext cx="1127700" cy="3828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Internal / Legacy Services</a:t>
            </a:r>
            <a:endParaRPr sz="900">
              <a:solidFill>
                <a:srgbClr val="F3F3F3"/>
              </a:solidFill>
              <a:latin typeface="Overpass"/>
              <a:ea typeface="Overpass"/>
              <a:cs typeface="Overpass"/>
              <a:sym typeface="Overpass"/>
            </a:endParaRPr>
          </a:p>
        </p:txBody>
      </p:sp>
      <p:cxnSp>
        <p:nvCxnSpPr>
          <p:cNvPr id="2513" name="Google Shape;2513;p243"/>
          <p:cNvCxnSpPr>
            <a:stCxn id="2514" idx="0"/>
            <a:endCxn id="2512" idx="3"/>
          </p:cNvCxnSpPr>
          <p:nvPr/>
        </p:nvCxnSpPr>
        <p:spPr>
          <a:xfrm flipH="1" rot="5400000">
            <a:off x="4015207" y="1367584"/>
            <a:ext cx="747900" cy="1699500"/>
          </a:xfrm>
          <a:prstGeom prst="bentConnector2">
            <a:avLst/>
          </a:prstGeom>
          <a:noFill/>
          <a:ln cap="flat" cmpd="sng" w="9525">
            <a:solidFill>
              <a:srgbClr val="000000"/>
            </a:solidFill>
            <a:prstDash val="solid"/>
            <a:round/>
            <a:headEnd len="med" w="med" type="none"/>
            <a:tailEnd len="med" w="med" type="none"/>
          </a:ln>
        </p:spPr>
      </p:cxnSp>
      <p:grpSp>
        <p:nvGrpSpPr>
          <p:cNvPr id="2515" name="Google Shape;2515;p243"/>
          <p:cNvGrpSpPr/>
          <p:nvPr/>
        </p:nvGrpSpPr>
        <p:grpSpPr>
          <a:xfrm>
            <a:off x="2264267" y="3332852"/>
            <a:ext cx="1315988" cy="631375"/>
            <a:chOff x="6049775" y="1550575"/>
            <a:chExt cx="1840800" cy="820500"/>
          </a:xfrm>
        </p:grpSpPr>
        <p:sp>
          <p:nvSpPr>
            <p:cNvPr id="2516" name="Google Shape;2516;p243"/>
            <p:cNvSpPr/>
            <p:nvPr/>
          </p:nvSpPr>
          <p:spPr>
            <a:xfrm>
              <a:off x="6049775" y="1550575"/>
              <a:ext cx="1840800" cy="8205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17" name="Google Shape;2517;p243"/>
            <p:cNvSpPr txBox="1"/>
            <p:nvPr/>
          </p:nvSpPr>
          <p:spPr>
            <a:xfrm>
              <a:off x="6119275" y="157249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Manager</a:t>
              </a:r>
              <a:endParaRPr sz="800">
                <a:solidFill>
                  <a:srgbClr val="F3F3F3"/>
                </a:solidFill>
                <a:latin typeface="Overpass"/>
                <a:ea typeface="Overpass"/>
                <a:cs typeface="Overpass"/>
                <a:sym typeface="Overpass"/>
              </a:endParaRPr>
            </a:p>
          </p:txBody>
        </p:sp>
        <p:grpSp>
          <p:nvGrpSpPr>
            <p:cNvPr id="2518" name="Google Shape;2518;p243"/>
            <p:cNvGrpSpPr/>
            <p:nvPr/>
          </p:nvGrpSpPr>
          <p:grpSpPr>
            <a:xfrm>
              <a:off x="6204313" y="1752924"/>
              <a:ext cx="1533000" cy="536100"/>
              <a:chOff x="6204313" y="1863164"/>
              <a:chExt cx="1533000" cy="536100"/>
            </a:xfrm>
          </p:grpSpPr>
          <p:sp>
            <p:nvSpPr>
              <p:cNvPr id="2519" name="Google Shape;2519;p243"/>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20" name="Google Shape;2520;p243"/>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
        <p:nvSpPr>
          <p:cNvPr id="2521" name="Google Shape;2521;p243"/>
          <p:cNvSpPr/>
          <p:nvPr/>
        </p:nvSpPr>
        <p:spPr>
          <a:xfrm>
            <a:off x="2457544" y="2727937"/>
            <a:ext cx="929400" cy="3828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a:t>
            </a:r>
            <a:endParaRPr sz="900">
              <a:solidFill>
                <a:srgbClr val="F3F3F3"/>
              </a:solidFill>
              <a:latin typeface="Overpass"/>
              <a:ea typeface="Overpass"/>
              <a:cs typeface="Overpass"/>
              <a:sym typeface="Overpass"/>
            </a:endParaRPr>
          </a:p>
        </p:txBody>
      </p:sp>
      <p:sp>
        <p:nvSpPr>
          <p:cNvPr id="2522" name="Google Shape;2522;p243"/>
          <p:cNvSpPr/>
          <p:nvPr/>
        </p:nvSpPr>
        <p:spPr>
          <a:xfrm>
            <a:off x="6272919" y="2727937"/>
            <a:ext cx="929400" cy="3828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cxnSp>
        <p:nvCxnSpPr>
          <p:cNvPr id="2523" name="Google Shape;2523;p243"/>
          <p:cNvCxnSpPr>
            <a:stCxn id="2522" idx="1"/>
            <a:endCxn id="2514" idx="3"/>
          </p:cNvCxnSpPr>
          <p:nvPr/>
        </p:nvCxnSpPr>
        <p:spPr>
          <a:xfrm rot="10800000">
            <a:off x="5897019" y="2919337"/>
            <a:ext cx="375900" cy="0"/>
          </a:xfrm>
          <a:prstGeom prst="straightConnector1">
            <a:avLst/>
          </a:prstGeom>
          <a:noFill/>
          <a:ln cap="flat" cmpd="sng" w="9525">
            <a:solidFill>
              <a:srgbClr val="000000"/>
            </a:solidFill>
            <a:prstDash val="solid"/>
            <a:round/>
            <a:headEnd len="med" w="med" type="none"/>
            <a:tailEnd len="med" w="med" type="none"/>
          </a:ln>
        </p:spPr>
      </p:cxnSp>
      <p:cxnSp>
        <p:nvCxnSpPr>
          <p:cNvPr id="2524" name="Google Shape;2524;p243"/>
          <p:cNvCxnSpPr>
            <a:stCxn id="2514" idx="1"/>
            <a:endCxn id="2521" idx="3"/>
          </p:cNvCxnSpPr>
          <p:nvPr/>
        </p:nvCxnSpPr>
        <p:spPr>
          <a:xfrm flipH="1">
            <a:off x="3386913" y="2919322"/>
            <a:ext cx="1194000" cy="600"/>
          </a:xfrm>
          <a:prstGeom prst="bentConnector3">
            <a:avLst>
              <a:gd fmla="val 49999" name="adj1"/>
            </a:avLst>
          </a:prstGeom>
          <a:noFill/>
          <a:ln cap="flat" cmpd="sng" w="9525">
            <a:solidFill>
              <a:srgbClr val="000000"/>
            </a:solidFill>
            <a:prstDash val="solid"/>
            <a:round/>
            <a:headEnd len="med" w="med" type="none"/>
            <a:tailEnd len="med" w="med" type="none"/>
          </a:ln>
        </p:spPr>
      </p:cxnSp>
      <p:cxnSp>
        <p:nvCxnSpPr>
          <p:cNvPr id="2525" name="Google Shape;2525;p243"/>
          <p:cNvCxnSpPr>
            <a:stCxn id="2514" idx="2"/>
            <a:endCxn id="2516" idx="3"/>
          </p:cNvCxnSpPr>
          <p:nvPr/>
        </p:nvCxnSpPr>
        <p:spPr>
          <a:xfrm rot="5400000">
            <a:off x="4209007" y="2618560"/>
            <a:ext cx="401100" cy="1658700"/>
          </a:xfrm>
          <a:prstGeom prst="bentConnector2">
            <a:avLst/>
          </a:prstGeom>
          <a:noFill/>
          <a:ln cap="flat" cmpd="sng" w="9525">
            <a:solidFill>
              <a:srgbClr val="000000"/>
            </a:solidFill>
            <a:prstDash val="solid"/>
            <a:round/>
            <a:headEnd len="med" w="med" type="none"/>
            <a:tailEnd len="med" w="med" type="none"/>
          </a:ln>
        </p:spPr>
      </p:cxnSp>
      <p:grpSp>
        <p:nvGrpSpPr>
          <p:cNvPr id="2526" name="Google Shape;2526;p243"/>
          <p:cNvGrpSpPr/>
          <p:nvPr/>
        </p:nvGrpSpPr>
        <p:grpSpPr>
          <a:xfrm>
            <a:off x="4580913" y="2591284"/>
            <a:ext cx="1315988" cy="656076"/>
            <a:chOff x="3840600" y="3203175"/>
            <a:chExt cx="1840800" cy="852600"/>
          </a:xfrm>
        </p:grpSpPr>
        <p:sp>
          <p:nvSpPr>
            <p:cNvPr id="2514" name="Google Shape;2514;p243"/>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27" name="Google Shape;2527;p243"/>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528" name="Google Shape;2528;p243"/>
            <p:cNvGrpSpPr/>
            <p:nvPr/>
          </p:nvGrpSpPr>
          <p:grpSpPr>
            <a:xfrm>
              <a:off x="3994438" y="3439314"/>
              <a:ext cx="1533000" cy="536100"/>
              <a:chOff x="6204313" y="1863164"/>
              <a:chExt cx="1533000" cy="536100"/>
            </a:xfrm>
          </p:grpSpPr>
          <p:sp>
            <p:nvSpPr>
              <p:cNvPr id="2529" name="Google Shape;2529;p243"/>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30" name="Google Shape;2530;p243"/>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grpSp>
        <p:nvGrpSpPr>
          <p:cNvPr id="2535" name="Google Shape;2535;p244"/>
          <p:cNvGrpSpPr/>
          <p:nvPr/>
        </p:nvGrpSpPr>
        <p:grpSpPr>
          <a:xfrm>
            <a:off x="3341351" y="1448275"/>
            <a:ext cx="1725846" cy="3122400"/>
            <a:chOff x="3986425" y="1372075"/>
            <a:chExt cx="2401011" cy="3122400"/>
          </a:xfrm>
        </p:grpSpPr>
        <p:sp>
          <p:nvSpPr>
            <p:cNvPr id="2536" name="Google Shape;2536;p244"/>
            <p:cNvSpPr/>
            <p:nvPr/>
          </p:nvSpPr>
          <p:spPr>
            <a:xfrm>
              <a:off x="4092436" y="1372075"/>
              <a:ext cx="2295000" cy="31224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44"/>
            <p:cNvSpPr txBox="1"/>
            <p:nvPr/>
          </p:nvSpPr>
          <p:spPr>
            <a:xfrm>
              <a:off x="3986425" y="1407450"/>
              <a:ext cx="2295000" cy="1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DMZ</a:t>
              </a:r>
              <a:endParaRPr sz="800">
                <a:solidFill>
                  <a:srgbClr val="666666"/>
                </a:solidFill>
                <a:latin typeface="Overpass"/>
                <a:ea typeface="Overpass"/>
                <a:cs typeface="Overpass"/>
                <a:sym typeface="Overpass"/>
              </a:endParaRPr>
            </a:p>
          </p:txBody>
        </p:sp>
      </p:grpSp>
      <p:grpSp>
        <p:nvGrpSpPr>
          <p:cNvPr id="2538" name="Google Shape;2538;p244"/>
          <p:cNvGrpSpPr/>
          <p:nvPr/>
        </p:nvGrpSpPr>
        <p:grpSpPr>
          <a:xfrm>
            <a:off x="700906" y="1434313"/>
            <a:ext cx="2568005" cy="3122400"/>
            <a:chOff x="1196750" y="1388625"/>
            <a:chExt cx="2568005" cy="3122400"/>
          </a:xfrm>
        </p:grpSpPr>
        <p:sp>
          <p:nvSpPr>
            <p:cNvPr id="2539" name="Google Shape;2539;p244"/>
            <p:cNvSpPr/>
            <p:nvPr/>
          </p:nvSpPr>
          <p:spPr>
            <a:xfrm>
              <a:off x="1196755" y="1388625"/>
              <a:ext cx="2568000" cy="31224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44"/>
            <p:cNvSpPr txBox="1"/>
            <p:nvPr/>
          </p:nvSpPr>
          <p:spPr>
            <a:xfrm>
              <a:off x="1196750" y="1407450"/>
              <a:ext cx="2568000" cy="1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Internal Network</a:t>
              </a:r>
              <a:endParaRPr sz="800">
                <a:solidFill>
                  <a:srgbClr val="666666"/>
                </a:solidFill>
                <a:latin typeface="Overpass"/>
                <a:ea typeface="Overpass"/>
                <a:cs typeface="Overpass"/>
                <a:sym typeface="Overpass"/>
              </a:endParaRPr>
            </a:p>
          </p:txBody>
        </p:sp>
      </p:grpSp>
      <p:grpSp>
        <p:nvGrpSpPr>
          <p:cNvPr id="2541" name="Google Shape;2541;p244"/>
          <p:cNvGrpSpPr/>
          <p:nvPr/>
        </p:nvGrpSpPr>
        <p:grpSpPr>
          <a:xfrm>
            <a:off x="1031956" y="2285775"/>
            <a:ext cx="1799400" cy="2053800"/>
            <a:chOff x="2232700" y="2108000"/>
            <a:chExt cx="1799400" cy="2053800"/>
          </a:xfrm>
        </p:grpSpPr>
        <p:sp>
          <p:nvSpPr>
            <p:cNvPr id="2542" name="Google Shape;2542;p244"/>
            <p:cNvSpPr/>
            <p:nvPr/>
          </p:nvSpPr>
          <p:spPr>
            <a:xfrm>
              <a:off x="2232700" y="2108000"/>
              <a:ext cx="1799400" cy="20538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3" name="Google Shape;2543;p244"/>
            <p:cNvPicPr preferRelativeResize="0"/>
            <p:nvPr/>
          </p:nvPicPr>
          <p:blipFill>
            <a:blip r:embed="rId3">
              <a:alphaModFix/>
            </a:blip>
            <a:stretch>
              <a:fillRect/>
            </a:stretch>
          </p:blipFill>
          <p:spPr>
            <a:xfrm>
              <a:off x="2316627" y="2227074"/>
              <a:ext cx="770274" cy="213010"/>
            </a:xfrm>
            <a:prstGeom prst="rect">
              <a:avLst/>
            </a:prstGeom>
            <a:noFill/>
            <a:ln>
              <a:noFill/>
            </a:ln>
          </p:spPr>
        </p:pic>
      </p:grpSp>
      <p:sp>
        <p:nvSpPr>
          <p:cNvPr id="2544" name="Google Shape;2544;p244"/>
          <p:cNvSpPr txBox="1"/>
          <p:nvPr>
            <p:ph type="title"/>
          </p:nvPr>
        </p:nvSpPr>
        <p:spPr>
          <a:xfrm>
            <a:off x="504144" y="615775"/>
            <a:ext cx="8135700" cy="604500"/>
          </a:xfrm>
          <a:prstGeom prst="rect">
            <a:avLst/>
          </a:prstGeom>
          <a:noFill/>
          <a:ln>
            <a:noFill/>
          </a:ln>
        </p:spPr>
        <p:txBody>
          <a:bodyPr anchorCtr="0" anchor="t" bIns="0" lIns="0" spcFirstLastPara="1" rIns="0" wrap="square" tIns="0">
            <a:noAutofit/>
          </a:bodyPr>
          <a:lstStyle/>
          <a:p>
            <a:pPr indent="45720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APICast external deployment</a:t>
            </a:r>
            <a:endParaRPr sz="2700"/>
          </a:p>
        </p:txBody>
      </p:sp>
      <p:sp>
        <p:nvSpPr>
          <p:cNvPr id="2545" name="Google Shape;2545;p2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546" name="Google Shape;2546;p244"/>
          <p:cNvSpPr txBox="1"/>
          <p:nvPr>
            <p:ph idx="4294967295" type="body"/>
          </p:nvPr>
        </p:nvSpPr>
        <p:spPr>
          <a:xfrm>
            <a:off x="5818900" y="1366575"/>
            <a:ext cx="3332400" cy="264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000"/>
          </a:p>
          <a:p>
            <a:pPr indent="-292100" lvl="0" marL="457200" rtl="0" algn="l">
              <a:spcBef>
                <a:spcPts val="0"/>
              </a:spcBef>
              <a:spcAft>
                <a:spcPts val="0"/>
              </a:spcAft>
              <a:buClr>
                <a:srgbClr val="000000"/>
              </a:buClr>
              <a:buSzPts val="1000"/>
              <a:buChar char="▸"/>
            </a:pPr>
            <a:r>
              <a:rPr lang="en" sz="1000"/>
              <a:t>AMP - Must Run on OCP</a:t>
            </a:r>
            <a:endParaRPr sz="1000"/>
          </a:p>
          <a:p>
            <a:pPr indent="-292100" lvl="0" marL="457200" rtl="0" algn="l">
              <a:spcBef>
                <a:spcPts val="0"/>
              </a:spcBef>
              <a:spcAft>
                <a:spcPts val="0"/>
              </a:spcAft>
              <a:buClr>
                <a:srgbClr val="000000"/>
              </a:buClr>
              <a:buSzPts val="1000"/>
              <a:buChar char="▸"/>
            </a:pPr>
            <a:r>
              <a:rPr lang="en" sz="1000"/>
              <a:t>APICast - Can run on every Dockerized environment outside of OCP</a:t>
            </a:r>
            <a:br>
              <a:rPr lang="en" sz="1000"/>
            </a:br>
            <a:r>
              <a:rPr lang="en" sz="1000">
                <a:solidFill>
                  <a:srgbClr val="999999"/>
                </a:solidFill>
              </a:rPr>
              <a:t>(Bare Metal / Standard VMs for example)</a:t>
            </a:r>
            <a:endParaRPr sz="1000">
              <a:solidFill>
                <a:srgbClr val="999999"/>
              </a:solidFill>
            </a:endParaRPr>
          </a:p>
        </p:txBody>
      </p:sp>
      <p:sp>
        <p:nvSpPr>
          <p:cNvPr id="2547" name="Google Shape;2547;p244"/>
          <p:cNvSpPr/>
          <p:nvPr/>
        </p:nvSpPr>
        <p:spPr>
          <a:xfrm>
            <a:off x="1421059" y="1728325"/>
            <a:ext cx="1127700" cy="3828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Internal / Legacy Services</a:t>
            </a:r>
            <a:endParaRPr sz="900">
              <a:solidFill>
                <a:srgbClr val="F3F3F3"/>
              </a:solidFill>
              <a:latin typeface="Overpass"/>
              <a:ea typeface="Overpass"/>
              <a:cs typeface="Overpass"/>
              <a:sym typeface="Overpass"/>
            </a:endParaRPr>
          </a:p>
        </p:txBody>
      </p:sp>
      <p:cxnSp>
        <p:nvCxnSpPr>
          <p:cNvPr id="2548" name="Google Shape;2548;p244"/>
          <p:cNvCxnSpPr>
            <a:stCxn id="2549" idx="0"/>
            <a:endCxn id="2547" idx="3"/>
          </p:cNvCxnSpPr>
          <p:nvPr/>
        </p:nvCxnSpPr>
        <p:spPr>
          <a:xfrm flipH="1" rot="5400000">
            <a:off x="3024607" y="1443784"/>
            <a:ext cx="747900" cy="1699500"/>
          </a:xfrm>
          <a:prstGeom prst="bentConnector2">
            <a:avLst/>
          </a:prstGeom>
          <a:noFill/>
          <a:ln cap="flat" cmpd="sng" w="9525">
            <a:solidFill>
              <a:srgbClr val="000000"/>
            </a:solidFill>
            <a:prstDash val="solid"/>
            <a:round/>
            <a:headEnd len="med" w="med" type="none"/>
            <a:tailEnd len="med" w="med" type="none"/>
          </a:ln>
        </p:spPr>
      </p:cxnSp>
      <p:grpSp>
        <p:nvGrpSpPr>
          <p:cNvPr id="2550" name="Google Shape;2550;p244"/>
          <p:cNvGrpSpPr/>
          <p:nvPr/>
        </p:nvGrpSpPr>
        <p:grpSpPr>
          <a:xfrm>
            <a:off x="1273667" y="3409052"/>
            <a:ext cx="1315988" cy="631375"/>
            <a:chOff x="6049775" y="1550575"/>
            <a:chExt cx="1840800" cy="820500"/>
          </a:xfrm>
        </p:grpSpPr>
        <p:sp>
          <p:nvSpPr>
            <p:cNvPr id="2551" name="Google Shape;2551;p244"/>
            <p:cNvSpPr/>
            <p:nvPr/>
          </p:nvSpPr>
          <p:spPr>
            <a:xfrm>
              <a:off x="6049775" y="1550575"/>
              <a:ext cx="1840800" cy="8205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52" name="Google Shape;2552;p244"/>
            <p:cNvSpPr txBox="1"/>
            <p:nvPr/>
          </p:nvSpPr>
          <p:spPr>
            <a:xfrm>
              <a:off x="6119275" y="157249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Manager</a:t>
              </a:r>
              <a:endParaRPr sz="800">
                <a:solidFill>
                  <a:srgbClr val="F3F3F3"/>
                </a:solidFill>
                <a:latin typeface="Overpass"/>
                <a:ea typeface="Overpass"/>
                <a:cs typeface="Overpass"/>
                <a:sym typeface="Overpass"/>
              </a:endParaRPr>
            </a:p>
          </p:txBody>
        </p:sp>
        <p:grpSp>
          <p:nvGrpSpPr>
            <p:cNvPr id="2553" name="Google Shape;2553;p244"/>
            <p:cNvGrpSpPr/>
            <p:nvPr/>
          </p:nvGrpSpPr>
          <p:grpSpPr>
            <a:xfrm>
              <a:off x="6204313" y="1752924"/>
              <a:ext cx="1533000" cy="536100"/>
              <a:chOff x="6204313" y="1863164"/>
              <a:chExt cx="1533000" cy="536100"/>
            </a:xfrm>
          </p:grpSpPr>
          <p:sp>
            <p:nvSpPr>
              <p:cNvPr id="2554" name="Google Shape;2554;p244"/>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55" name="Google Shape;2555;p244"/>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
        <p:nvSpPr>
          <p:cNvPr id="2556" name="Google Shape;2556;p244"/>
          <p:cNvSpPr/>
          <p:nvPr/>
        </p:nvSpPr>
        <p:spPr>
          <a:xfrm>
            <a:off x="1466944" y="2804137"/>
            <a:ext cx="929400" cy="3828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a:t>
            </a:r>
            <a:endParaRPr sz="900">
              <a:solidFill>
                <a:srgbClr val="F3F3F3"/>
              </a:solidFill>
              <a:latin typeface="Overpass"/>
              <a:ea typeface="Overpass"/>
              <a:cs typeface="Overpass"/>
              <a:sym typeface="Overpass"/>
            </a:endParaRPr>
          </a:p>
        </p:txBody>
      </p:sp>
      <p:sp>
        <p:nvSpPr>
          <p:cNvPr id="2557" name="Google Shape;2557;p244"/>
          <p:cNvSpPr/>
          <p:nvPr/>
        </p:nvSpPr>
        <p:spPr>
          <a:xfrm>
            <a:off x="5282319" y="2804137"/>
            <a:ext cx="929400" cy="3828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cxnSp>
        <p:nvCxnSpPr>
          <p:cNvPr id="2558" name="Google Shape;2558;p244"/>
          <p:cNvCxnSpPr>
            <a:stCxn id="2557" idx="1"/>
            <a:endCxn id="2549" idx="3"/>
          </p:cNvCxnSpPr>
          <p:nvPr/>
        </p:nvCxnSpPr>
        <p:spPr>
          <a:xfrm rot="10800000">
            <a:off x="4906419" y="2995537"/>
            <a:ext cx="375900" cy="0"/>
          </a:xfrm>
          <a:prstGeom prst="straightConnector1">
            <a:avLst/>
          </a:prstGeom>
          <a:noFill/>
          <a:ln cap="flat" cmpd="sng" w="9525">
            <a:solidFill>
              <a:srgbClr val="000000"/>
            </a:solidFill>
            <a:prstDash val="solid"/>
            <a:round/>
            <a:headEnd len="med" w="med" type="none"/>
            <a:tailEnd len="med" w="med" type="none"/>
          </a:ln>
        </p:spPr>
      </p:cxnSp>
      <p:cxnSp>
        <p:nvCxnSpPr>
          <p:cNvPr id="2559" name="Google Shape;2559;p244"/>
          <p:cNvCxnSpPr>
            <a:stCxn id="2549" idx="1"/>
            <a:endCxn id="2556" idx="3"/>
          </p:cNvCxnSpPr>
          <p:nvPr/>
        </p:nvCxnSpPr>
        <p:spPr>
          <a:xfrm flipH="1">
            <a:off x="2396313" y="2995522"/>
            <a:ext cx="1194000" cy="600"/>
          </a:xfrm>
          <a:prstGeom prst="bentConnector3">
            <a:avLst>
              <a:gd fmla="val 49999" name="adj1"/>
            </a:avLst>
          </a:prstGeom>
          <a:noFill/>
          <a:ln cap="flat" cmpd="sng" w="9525">
            <a:solidFill>
              <a:srgbClr val="000000"/>
            </a:solidFill>
            <a:prstDash val="solid"/>
            <a:round/>
            <a:headEnd len="med" w="med" type="none"/>
            <a:tailEnd len="med" w="med" type="none"/>
          </a:ln>
        </p:spPr>
      </p:cxnSp>
      <p:cxnSp>
        <p:nvCxnSpPr>
          <p:cNvPr id="2560" name="Google Shape;2560;p244"/>
          <p:cNvCxnSpPr>
            <a:stCxn id="2549" idx="2"/>
            <a:endCxn id="2551" idx="3"/>
          </p:cNvCxnSpPr>
          <p:nvPr/>
        </p:nvCxnSpPr>
        <p:spPr>
          <a:xfrm rot="5400000">
            <a:off x="3218407" y="2694760"/>
            <a:ext cx="401100" cy="1658700"/>
          </a:xfrm>
          <a:prstGeom prst="bentConnector2">
            <a:avLst/>
          </a:prstGeom>
          <a:noFill/>
          <a:ln cap="flat" cmpd="sng" w="9525">
            <a:solidFill>
              <a:srgbClr val="000000"/>
            </a:solidFill>
            <a:prstDash val="solid"/>
            <a:round/>
            <a:headEnd len="med" w="med" type="none"/>
            <a:tailEnd len="med" w="med" type="none"/>
          </a:ln>
        </p:spPr>
      </p:cxnSp>
      <p:grpSp>
        <p:nvGrpSpPr>
          <p:cNvPr id="2561" name="Google Shape;2561;p244"/>
          <p:cNvGrpSpPr/>
          <p:nvPr/>
        </p:nvGrpSpPr>
        <p:grpSpPr>
          <a:xfrm>
            <a:off x="3590313" y="2667484"/>
            <a:ext cx="1315988" cy="656076"/>
            <a:chOff x="3840600" y="3203175"/>
            <a:chExt cx="1840800" cy="852600"/>
          </a:xfrm>
        </p:grpSpPr>
        <p:sp>
          <p:nvSpPr>
            <p:cNvPr id="2549" name="Google Shape;2549;p244"/>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62" name="Google Shape;2562;p244"/>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563" name="Google Shape;2563;p244"/>
            <p:cNvGrpSpPr/>
            <p:nvPr/>
          </p:nvGrpSpPr>
          <p:grpSpPr>
            <a:xfrm>
              <a:off x="3994438" y="3439314"/>
              <a:ext cx="1533000" cy="536100"/>
              <a:chOff x="6204313" y="1863164"/>
              <a:chExt cx="1533000" cy="536100"/>
            </a:xfrm>
          </p:grpSpPr>
          <p:sp>
            <p:nvSpPr>
              <p:cNvPr id="2564" name="Google Shape;2564;p244"/>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65" name="Google Shape;2565;p244"/>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xEl>
                                              <p:pRg end="0" st="0"/>
                                            </p:txEl>
                                          </p:spTgt>
                                        </p:tgtEl>
                                        <p:attrNameLst>
                                          <p:attrName>style.visibility</p:attrName>
                                        </p:attrNameLst>
                                      </p:cBhvr>
                                      <p:to>
                                        <p:strVal val="visible"/>
                                      </p:to>
                                    </p:set>
                                    <p:animEffect filter="fade" transition="in">
                                      <p:cBhvr>
                                        <p:cTn dur="1000"/>
                                        <p:tgtEl>
                                          <p:spTgt spid="25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xEl>
                                              <p:pRg end="1" st="1"/>
                                            </p:txEl>
                                          </p:spTgt>
                                        </p:tgtEl>
                                        <p:attrNameLst>
                                          <p:attrName>style.visibility</p:attrName>
                                        </p:attrNameLst>
                                      </p:cBhvr>
                                      <p:to>
                                        <p:strVal val="visible"/>
                                      </p:to>
                                    </p:set>
                                    <p:animEffect filter="fade" transition="in">
                                      <p:cBhvr>
                                        <p:cTn dur="1000"/>
                                        <p:tgtEl>
                                          <p:spTgt spid="25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6">
                                            <p:txEl>
                                              <p:pRg end="2" st="2"/>
                                            </p:txEl>
                                          </p:spTgt>
                                        </p:tgtEl>
                                        <p:attrNameLst>
                                          <p:attrName>style.visibility</p:attrName>
                                        </p:attrNameLst>
                                      </p:cBhvr>
                                      <p:to>
                                        <p:strVal val="visible"/>
                                      </p:to>
                                    </p:set>
                                    <p:animEffect filter="fade" transition="in">
                                      <p:cBhvr>
                                        <p:cTn dur="1000"/>
                                        <p:tgtEl>
                                          <p:spTgt spid="25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245"/>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45720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APICast External &amp; High Availability</a:t>
            </a:r>
            <a:endParaRPr sz="2800">
              <a:solidFill>
                <a:schemeClr val="dk1"/>
              </a:solidFill>
              <a:latin typeface="Proxima Nova"/>
              <a:ea typeface="Proxima Nova"/>
              <a:cs typeface="Proxima Nova"/>
              <a:sym typeface="Proxima Nova"/>
            </a:endParaRPr>
          </a:p>
          <a:p>
            <a:pPr indent="0" lvl="0" marL="0" marR="0" rtl="0" algn="ctr">
              <a:lnSpc>
                <a:spcPct val="13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marR="0" rtl="0" algn="ctr">
              <a:lnSpc>
                <a:spcPct val="100000"/>
              </a:lnSpc>
              <a:spcBef>
                <a:spcPts val="0"/>
              </a:spcBef>
              <a:spcAft>
                <a:spcPts val="0"/>
              </a:spcAft>
              <a:buNone/>
            </a:pPr>
            <a:r>
              <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2571" name="Google Shape;2571;p2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572" name="Google Shape;2572;p245"/>
          <p:cNvGrpSpPr/>
          <p:nvPr/>
        </p:nvGrpSpPr>
        <p:grpSpPr>
          <a:xfrm>
            <a:off x="2623115" y="1537632"/>
            <a:ext cx="4164290" cy="1715436"/>
            <a:chOff x="3986420" y="1372093"/>
            <a:chExt cx="2638800" cy="2652600"/>
          </a:xfrm>
        </p:grpSpPr>
        <p:sp>
          <p:nvSpPr>
            <p:cNvPr id="2573" name="Google Shape;2573;p245"/>
            <p:cNvSpPr/>
            <p:nvPr/>
          </p:nvSpPr>
          <p:spPr>
            <a:xfrm>
              <a:off x="3986420" y="1372093"/>
              <a:ext cx="2638800" cy="26526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45"/>
            <p:cNvSpPr txBox="1"/>
            <p:nvPr/>
          </p:nvSpPr>
          <p:spPr>
            <a:xfrm>
              <a:off x="3986423" y="1449887"/>
              <a:ext cx="2295000" cy="20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DMZ</a:t>
              </a:r>
              <a:endParaRPr sz="800">
                <a:solidFill>
                  <a:srgbClr val="666666"/>
                </a:solidFill>
                <a:latin typeface="Overpass"/>
                <a:ea typeface="Overpass"/>
                <a:cs typeface="Overpass"/>
                <a:sym typeface="Overpass"/>
              </a:endParaRPr>
            </a:p>
          </p:txBody>
        </p:sp>
      </p:grpSp>
      <p:grpSp>
        <p:nvGrpSpPr>
          <p:cNvPr id="2575" name="Google Shape;2575;p245"/>
          <p:cNvGrpSpPr/>
          <p:nvPr/>
        </p:nvGrpSpPr>
        <p:grpSpPr>
          <a:xfrm>
            <a:off x="2993247" y="2121811"/>
            <a:ext cx="1768810" cy="1029284"/>
            <a:chOff x="8431425" y="2087350"/>
            <a:chExt cx="1799400" cy="1063200"/>
          </a:xfrm>
        </p:grpSpPr>
        <p:sp>
          <p:nvSpPr>
            <p:cNvPr id="2576" name="Google Shape;2576;p245"/>
            <p:cNvSpPr/>
            <p:nvPr/>
          </p:nvSpPr>
          <p:spPr>
            <a:xfrm>
              <a:off x="8431425" y="2087350"/>
              <a:ext cx="1799400" cy="10632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7" name="Google Shape;2577;p245"/>
            <p:cNvPicPr preferRelativeResize="0"/>
            <p:nvPr/>
          </p:nvPicPr>
          <p:blipFill>
            <a:blip r:embed="rId3">
              <a:alphaModFix/>
            </a:blip>
            <a:stretch>
              <a:fillRect/>
            </a:stretch>
          </p:blipFill>
          <p:spPr>
            <a:xfrm>
              <a:off x="8506842" y="2169709"/>
              <a:ext cx="770274" cy="185140"/>
            </a:xfrm>
            <a:prstGeom prst="rect">
              <a:avLst/>
            </a:prstGeom>
            <a:noFill/>
            <a:ln>
              <a:noFill/>
            </a:ln>
          </p:spPr>
        </p:pic>
      </p:grpSp>
      <p:grpSp>
        <p:nvGrpSpPr>
          <p:cNvPr id="2578" name="Google Shape;2578;p245"/>
          <p:cNvGrpSpPr/>
          <p:nvPr/>
        </p:nvGrpSpPr>
        <p:grpSpPr>
          <a:xfrm>
            <a:off x="4862828" y="2121811"/>
            <a:ext cx="1768810" cy="1029284"/>
            <a:chOff x="8431425" y="2087350"/>
            <a:chExt cx="1799400" cy="1063200"/>
          </a:xfrm>
        </p:grpSpPr>
        <p:sp>
          <p:nvSpPr>
            <p:cNvPr id="2579" name="Google Shape;2579;p245"/>
            <p:cNvSpPr/>
            <p:nvPr/>
          </p:nvSpPr>
          <p:spPr>
            <a:xfrm>
              <a:off x="8431425" y="2087350"/>
              <a:ext cx="1799400" cy="10632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0" name="Google Shape;2580;p245"/>
            <p:cNvPicPr preferRelativeResize="0"/>
            <p:nvPr/>
          </p:nvPicPr>
          <p:blipFill>
            <a:blip r:embed="rId3">
              <a:alphaModFix/>
            </a:blip>
            <a:stretch>
              <a:fillRect/>
            </a:stretch>
          </p:blipFill>
          <p:spPr>
            <a:xfrm>
              <a:off x="8506842" y="2169709"/>
              <a:ext cx="770274" cy="185140"/>
            </a:xfrm>
            <a:prstGeom prst="rect">
              <a:avLst/>
            </a:prstGeom>
            <a:noFill/>
            <a:ln>
              <a:noFill/>
            </a:ln>
          </p:spPr>
        </p:pic>
      </p:grpSp>
      <p:grpSp>
        <p:nvGrpSpPr>
          <p:cNvPr id="2581" name="Google Shape;2581;p245"/>
          <p:cNvGrpSpPr/>
          <p:nvPr/>
        </p:nvGrpSpPr>
        <p:grpSpPr>
          <a:xfrm>
            <a:off x="3231320" y="2429629"/>
            <a:ext cx="1293714" cy="635102"/>
            <a:chOff x="3840600" y="3203175"/>
            <a:chExt cx="1840800" cy="852600"/>
          </a:xfrm>
        </p:grpSpPr>
        <p:sp>
          <p:nvSpPr>
            <p:cNvPr id="2582" name="Google Shape;2582;p245"/>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83" name="Google Shape;2583;p245"/>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584" name="Google Shape;2584;p245"/>
            <p:cNvGrpSpPr/>
            <p:nvPr/>
          </p:nvGrpSpPr>
          <p:grpSpPr>
            <a:xfrm>
              <a:off x="3994438" y="3439314"/>
              <a:ext cx="1533000" cy="536100"/>
              <a:chOff x="6204313" y="1863164"/>
              <a:chExt cx="1533000" cy="536100"/>
            </a:xfrm>
          </p:grpSpPr>
          <p:sp>
            <p:nvSpPr>
              <p:cNvPr id="2585" name="Google Shape;2585;p245"/>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86" name="Google Shape;2586;p245"/>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grpSp>
        <p:nvGrpSpPr>
          <p:cNvPr id="2587" name="Google Shape;2587;p245"/>
          <p:cNvGrpSpPr/>
          <p:nvPr/>
        </p:nvGrpSpPr>
        <p:grpSpPr>
          <a:xfrm>
            <a:off x="5100901" y="2429629"/>
            <a:ext cx="1293714" cy="635102"/>
            <a:chOff x="3840600" y="3203175"/>
            <a:chExt cx="1840800" cy="852600"/>
          </a:xfrm>
        </p:grpSpPr>
        <p:sp>
          <p:nvSpPr>
            <p:cNvPr id="2588" name="Google Shape;2588;p245"/>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589" name="Google Shape;2589;p245"/>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590" name="Google Shape;2590;p245"/>
            <p:cNvGrpSpPr/>
            <p:nvPr/>
          </p:nvGrpSpPr>
          <p:grpSpPr>
            <a:xfrm>
              <a:off x="3994438" y="3439314"/>
              <a:ext cx="1533000" cy="536100"/>
              <a:chOff x="6204313" y="1863164"/>
              <a:chExt cx="1533000" cy="536100"/>
            </a:xfrm>
          </p:grpSpPr>
          <p:sp>
            <p:nvSpPr>
              <p:cNvPr id="2591" name="Google Shape;2591;p245"/>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592" name="Google Shape;2592;p245"/>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
        <p:nvSpPr>
          <p:cNvPr id="2593" name="Google Shape;2593;p245"/>
          <p:cNvSpPr/>
          <p:nvPr/>
        </p:nvSpPr>
        <p:spPr>
          <a:xfrm>
            <a:off x="4305843" y="1641917"/>
            <a:ext cx="830700" cy="309900"/>
          </a:xfrm>
          <a:prstGeom prst="rect">
            <a:avLst/>
          </a:prstGeom>
          <a:solidFill>
            <a:srgbClr val="005C7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LB</a:t>
            </a:r>
            <a:endParaRPr sz="1000">
              <a:solidFill>
                <a:srgbClr val="FFFFFF"/>
              </a:solidFill>
              <a:latin typeface="Overpass"/>
              <a:ea typeface="Overpass"/>
              <a:cs typeface="Overpass"/>
              <a:sym typeface="Overpass"/>
            </a:endParaRPr>
          </a:p>
        </p:txBody>
      </p:sp>
      <p:grpSp>
        <p:nvGrpSpPr>
          <p:cNvPr id="2594" name="Google Shape;2594;p245"/>
          <p:cNvGrpSpPr/>
          <p:nvPr/>
        </p:nvGrpSpPr>
        <p:grpSpPr>
          <a:xfrm>
            <a:off x="2623001" y="3381054"/>
            <a:ext cx="4164286" cy="1259587"/>
            <a:chOff x="3986420" y="1372071"/>
            <a:chExt cx="2295005" cy="1816800"/>
          </a:xfrm>
        </p:grpSpPr>
        <p:sp>
          <p:nvSpPr>
            <p:cNvPr id="2595" name="Google Shape;2595;p245"/>
            <p:cNvSpPr/>
            <p:nvPr/>
          </p:nvSpPr>
          <p:spPr>
            <a:xfrm>
              <a:off x="3986420" y="1372071"/>
              <a:ext cx="2295000" cy="18168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45"/>
            <p:cNvSpPr txBox="1"/>
            <p:nvPr/>
          </p:nvSpPr>
          <p:spPr>
            <a:xfrm>
              <a:off x="3986425" y="1449897"/>
              <a:ext cx="2295000" cy="1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Internal Network</a:t>
              </a:r>
              <a:endParaRPr sz="800">
                <a:solidFill>
                  <a:srgbClr val="666666"/>
                </a:solidFill>
                <a:latin typeface="Overpass"/>
                <a:ea typeface="Overpass"/>
                <a:cs typeface="Overpass"/>
                <a:sym typeface="Overpass"/>
              </a:endParaRPr>
            </a:p>
          </p:txBody>
        </p:sp>
      </p:grpSp>
      <p:sp>
        <p:nvSpPr>
          <p:cNvPr id="2597" name="Google Shape;2597;p245"/>
          <p:cNvSpPr/>
          <p:nvPr/>
        </p:nvSpPr>
        <p:spPr>
          <a:xfrm>
            <a:off x="2918725" y="3772504"/>
            <a:ext cx="1572000" cy="6114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latin typeface="Overpass"/>
                <a:ea typeface="Overpass"/>
                <a:cs typeface="Overpass"/>
                <a:sym typeface="Overpass"/>
              </a:rPr>
              <a:t>API Backend</a:t>
            </a:r>
            <a:endParaRPr sz="1200">
              <a:solidFill>
                <a:srgbClr val="F3F3F3"/>
              </a:solidFill>
              <a:latin typeface="Overpass"/>
              <a:ea typeface="Overpass"/>
              <a:cs typeface="Overpass"/>
              <a:sym typeface="Overpass"/>
            </a:endParaRPr>
          </a:p>
        </p:txBody>
      </p:sp>
      <p:grpSp>
        <p:nvGrpSpPr>
          <p:cNvPr id="2598" name="Google Shape;2598;p245"/>
          <p:cNvGrpSpPr/>
          <p:nvPr/>
        </p:nvGrpSpPr>
        <p:grpSpPr>
          <a:xfrm>
            <a:off x="4733436" y="3542525"/>
            <a:ext cx="1768810" cy="1029284"/>
            <a:chOff x="2232694" y="2107997"/>
            <a:chExt cx="1799400" cy="1063200"/>
          </a:xfrm>
        </p:grpSpPr>
        <p:sp>
          <p:nvSpPr>
            <p:cNvPr id="2599" name="Google Shape;2599;p245"/>
            <p:cNvSpPr/>
            <p:nvPr/>
          </p:nvSpPr>
          <p:spPr>
            <a:xfrm>
              <a:off x="2232694" y="2107997"/>
              <a:ext cx="1799400" cy="10632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0" name="Google Shape;2600;p245"/>
            <p:cNvPicPr preferRelativeResize="0"/>
            <p:nvPr/>
          </p:nvPicPr>
          <p:blipFill>
            <a:blip r:embed="rId5">
              <a:alphaModFix/>
            </a:blip>
            <a:stretch>
              <a:fillRect/>
            </a:stretch>
          </p:blipFill>
          <p:spPr>
            <a:xfrm>
              <a:off x="2299595" y="2184937"/>
              <a:ext cx="770274" cy="213010"/>
            </a:xfrm>
            <a:prstGeom prst="rect">
              <a:avLst/>
            </a:prstGeom>
            <a:noFill/>
            <a:ln>
              <a:noFill/>
            </a:ln>
          </p:spPr>
        </p:pic>
      </p:grpSp>
      <p:cxnSp>
        <p:nvCxnSpPr>
          <p:cNvPr id="2601" name="Google Shape;2601;p245"/>
          <p:cNvCxnSpPr>
            <a:stCxn id="2593" idx="1"/>
            <a:endCxn id="2582" idx="0"/>
          </p:cNvCxnSpPr>
          <p:nvPr/>
        </p:nvCxnSpPr>
        <p:spPr>
          <a:xfrm flipH="1">
            <a:off x="3878043" y="1796867"/>
            <a:ext cx="427800" cy="632700"/>
          </a:xfrm>
          <a:prstGeom prst="bentConnector2">
            <a:avLst/>
          </a:prstGeom>
          <a:noFill/>
          <a:ln cap="flat" cmpd="sng" w="9525">
            <a:solidFill>
              <a:schemeClr val="dk2"/>
            </a:solidFill>
            <a:prstDash val="solid"/>
            <a:round/>
            <a:headEnd len="med" w="med" type="none"/>
            <a:tailEnd len="med" w="med" type="triangle"/>
          </a:ln>
        </p:spPr>
      </p:cxnSp>
      <p:cxnSp>
        <p:nvCxnSpPr>
          <p:cNvPr id="2602" name="Google Shape;2602;p245"/>
          <p:cNvCxnSpPr>
            <a:stCxn id="2593" idx="3"/>
            <a:endCxn id="2588" idx="0"/>
          </p:cNvCxnSpPr>
          <p:nvPr/>
        </p:nvCxnSpPr>
        <p:spPr>
          <a:xfrm>
            <a:off x="5136543" y="1796867"/>
            <a:ext cx="611100" cy="632700"/>
          </a:xfrm>
          <a:prstGeom prst="bentConnector2">
            <a:avLst/>
          </a:prstGeom>
          <a:noFill/>
          <a:ln cap="flat" cmpd="sng" w="9525">
            <a:solidFill>
              <a:schemeClr val="dk2"/>
            </a:solidFill>
            <a:prstDash val="solid"/>
            <a:round/>
            <a:headEnd len="med" w="med" type="none"/>
            <a:tailEnd len="med" w="med" type="triangle"/>
          </a:ln>
        </p:spPr>
      </p:cxnSp>
      <p:cxnSp>
        <p:nvCxnSpPr>
          <p:cNvPr id="2603" name="Google Shape;2603;p245"/>
          <p:cNvCxnSpPr/>
          <p:nvPr/>
        </p:nvCxnSpPr>
        <p:spPr>
          <a:xfrm rot="5400000">
            <a:off x="3437652" y="3331904"/>
            <a:ext cx="707700" cy="1734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604" name="Google Shape;2604;p245"/>
          <p:cNvCxnSpPr>
            <a:stCxn id="2588" idx="2"/>
            <a:endCxn id="2597" idx="0"/>
          </p:cNvCxnSpPr>
          <p:nvPr/>
        </p:nvCxnSpPr>
        <p:spPr>
          <a:xfrm rot="5400000">
            <a:off x="4372408" y="2397081"/>
            <a:ext cx="707700" cy="2043000"/>
          </a:xfrm>
          <a:prstGeom prst="bentConnector3">
            <a:avLst>
              <a:gd fmla="val 50005" name="adj1"/>
            </a:avLst>
          </a:prstGeom>
          <a:noFill/>
          <a:ln cap="flat" cmpd="sng" w="9525">
            <a:solidFill>
              <a:schemeClr val="dk2"/>
            </a:solidFill>
            <a:prstDash val="solid"/>
            <a:round/>
            <a:headEnd len="med" w="med" type="none"/>
            <a:tailEnd len="med" w="med" type="triangle"/>
          </a:ln>
        </p:spPr>
      </p:cxnSp>
      <p:cxnSp>
        <p:nvCxnSpPr>
          <p:cNvPr id="2605" name="Google Shape;2605;p245"/>
          <p:cNvCxnSpPr>
            <a:stCxn id="2582" idx="3"/>
            <a:endCxn id="2588" idx="1"/>
          </p:cNvCxnSpPr>
          <p:nvPr/>
        </p:nvCxnSpPr>
        <p:spPr>
          <a:xfrm>
            <a:off x="4525034" y="2747180"/>
            <a:ext cx="576000" cy="0"/>
          </a:xfrm>
          <a:prstGeom prst="straightConnector1">
            <a:avLst/>
          </a:prstGeom>
          <a:noFill/>
          <a:ln cap="flat" cmpd="sng" w="9525">
            <a:solidFill>
              <a:schemeClr val="dk2"/>
            </a:solidFill>
            <a:prstDash val="dash"/>
            <a:round/>
            <a:headEnd len="med" w="med" type="none"/>
            <a:tailEnd len="med" w="med" type="none"/>
          </a:ln>
        </p:spPr>
      </p:cxnSp>
      <p:sp>
        <p:nvSpPr>
          <p:cNvPr id="2606" name="Google Shape;2606;p245"/>
          <p:cNvSpPr/>
          <p:nvPr/>
        </p:nvSpPr>
        <p:spPr>
          <a:xfrm>
            <a:off x="4264410" y="1101400"/>
            <a:ext cx="913500" cy="3705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cxnSp>
        <p:nvCxnSpPr>
          <p:cNvPr id="2607" name="Google Shape;2607;p245"/>
          <p:cNvCxnSpPr>
            <a:stCxn id="2606" idx="2"/>
            <a:endCxn id="2593" idx="0"/>
          </p:cNvCxnSpPr>
          <p:nvPr/>
        </p:nvCxnSpPr>
        <p:spPr>
          <a:xfrm>
            <a:off x="4721160" y="1471900"/>
            <a:ext cx="0" cy="170100"/>
          </a:xfrm>
          <a:prstGeom prst="straightConnector1">
            <a:avLst/>
          </a:prstGeom>
          <a:noFill/>
          <a:ln cap="flat" cmpd="sng" w="9525">
            <a:solidFill>
              <a:schemeClr val="dk2"/>
            </a:solidFill>
            <a:prstDash val="solid"/>
            <a:round/>
            <a:headEnd len="med" w="med" type="none"/>
            <a:tailEnd len="med" w="med" type="none"/>
          </a:ln>
        </p:spPr>
      </p:cxnSp>
      <p:cxnSp>
        <p:nvCxnSpPr>
          <p:cNvPr id="2608" name="Google Shape;2608;p245"/>
          <p:cNvCxnSpPr>
            <a:stCxn id="2588" idx="3"/>
            <a:endCxn id="2609" idx="3"/>
          </p:cNvCxnSpPr>
          <p:nvPr/>
        </p:nvCxnSpPr>
        <p:spPr>
          <a:xfrm flipH="1">
            <a:off x="6264716" y="2747180"/>
            <a:ext cx="129900" cy="1427700"/>
          </a:xfrm>
          <a:prstGeom prst="bentConnector3">
            <a:avLst>
              <a:gd fmla="val -183314" name="adj1"/>
            </a:avLst>
          </a:prstGeom>
          <a:noFill/>
          <a:ln cap="flat" cmpd="sng" w="9525">
            <a:solidFill>
              <a:schemeClr val="dk2"/>
            </a:solidFill>
            <a:prstDash val="dash"/>
            <a:round/>
            <a:headEnd len="med" w="med" type="none"/>
            <a:tailEnd len="med" w="med" type="triangle"/>
          </a:ln>
        </p:spPr>
      </p:cxnSp>
      <p:grpSp>
        <p:nvGrpSpPr>
          <p:cNvPr id="2610" name="Google Shape;2610;p245"/>
          <p:cNvGrpSpPr/>
          <p:nvPr/>
        </p:nvGrpSpPr>
        <p:grpSpPr>
          <a:xfrm>
            <a:off x="4970974" y="3869345"/>
            <a:ext cx="1293714" cy="611190"/>
            <a:chOff x="6049775" y="1550575"/>
            <a:chExt cx="1840800" cy="820500"/>
          </a:xfrm>
        </p:grpSpPr>
        <p:sp>
          <p:nvSpPr>
            <p:cNvPr id="2609" name="Google Shape;2609;p245"/>
            <p:cNvSpPr/>
            <p:nvPr/>
          </p:nvSpPr>
          <p:spPr>
            <a:xfrm>
              <a:off x="6049775" y="1550575"/>
              <a:ext cx="1840800" cy="8205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11" name="Google Shape;2611;p245"/>
            <p:cNvSpPr txBox="1"/>
            <p:nvPr/>
          </p:nvSpPr>
          <p:spPr>
            <a:xfrm>
              <a:off x="6119275" y="157249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Manager</a:t>
              </a:r>
              <a:endParaRPr sz="800">
                <a:solidFill>
                  <a:srgbClr val="F3F3F3"/>
                </a:solidFill>
                <a:latin typeface="Overpass"/>
                <a:ea typeface="Overpass"/>
                <a:cs typeface="Overpass"/>
                <a:sym typeface="Overpass"/>
              </a:endParaRPr>
            </a:p>
          </p:txBody>
        </p:sp>
        <p:grpSp>
          <p:nvGrpSpPr>
            <p:cNvPr id="2612" name="Google Shape;2612;p245"/>
            <p:cNvGrpSpPr/>
            <p:nvPr/>
          </p:nvGrpSpPr>
          <p:grpSpPr>
            <a:xfrm>
              <a:off x="6204313" y="1752924"/>
              <a:ext cx="1533000" cy="536100"/>
              <a:chOff x="6204313" y="1863164"/>
              <a:chExt cx="1533000" cy="536100"/>
            </a:xfrm>
          </p:grpSpPr>
          <p:sp>
            <p:nvSpPr>
              <p:cNvPr id="2613" name="Google Shape;2613;p245"/>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614" name="Google Shape;2614;p245"/>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46"/>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800">
                <a:solidFill>
                  <a:schemeClr val="dk1"/>
                </a:solidFill>
                <a:latin typeface="Proxima Nova"/>
                <a:ea typeface="Proxima Nova"/>
                <a:cs typeface="Proxima Nova"/>
                <a:sym typeface="Proxima Nova"/>
              </a:rPr>
              <a:t>Fuse Transformation Layer + 3Scale API Gateway</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620" name="Google Shape;2620;p2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grpSp>
        <p:nvGrpSpPr>
          <p:cNvPr id="2621" name="Google Shape;2621;p246"/>
          <p:cNvGrpSpPr/>
          <p:nvPr/>
        </p:nvGrpSpPr>
        <p:grpSpPr>
          <a:xfrm>
            <a:off x="1060533" y="1817718"/>
            <a:ext cx="3486581" cy="2670901"/>
            <a:chOff x="1196750" y="1388625"/>
            <a:chExt cx="2568005" cy="3122400"/>
          </a:xfrm>
        </p:grpSpPr>
        <p:sp>
          <p:nvSpPr>
            <p:cNvPr id="2622" name="Google Shape;2622;p246"/>
            <p:cNvSpPr/>
            <p:nvPr/>
          </p:nvSpPr>
          <p:spPr>
            <a:xfrm>
              <a:off x="1196755" y="1388625"/>
              <a:ext cx="2568000" cy="31224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46"/>
            <p:cNvSpPr txBox="1"/>
            <p:nvPr/>
          </p:nvSpPr>
          <p:spPr>
            <a:xfrm>
              <a:off x="1196750" y="1407450"/>
              <a:ext cx="2568000" cy="1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Internal Network</a:t>
              </a:r>
              <a:endParaRPr sz="800">
                <a:solidFill>
                  <a:srgbClr val="666666"/>
                </a:solidFill>
                <a:latin typeface="Overpass"/>
                <a:ea typeface="Overpass"/>
                <a:cs typeface="Overpass"/>
                <a:sym typeface="Overpass"/>
              </a:endParaRPr>
            </a:p>
          </p:txBody>
        </p:sp>
      </p:grpSp>
      <p:grpSp>
        <p:nvGrpSpPr>
          <p:cNvPr id="2624" name="Google Shape;2624;p246"/>
          <p:cNvGrpSpPr/>
          <p:nvPr/>
        </p:nvGrpSpPr>
        <p:grpSpPr>
          <a:xfrm>
            <a:off x="4725362" y="1815195"/>
            <a:ext cx="1540175" cy="2670901"/>
            <a:chOff x="3986425" y="1372075"/>
            <a:chExt cx="2295001" cy="3122400"/>
          </a:xfrm>
        </p:grpSpPr>
        <p:sp>
          <p:nvSpPr>
            <p:cNvPr id="2625" name="Google Shape;2625;p246"/>
            <p:cNvSpPr/>
            <p:nvPr/>
          </p:nvSpPr>
          <p:spPr>
            <a:xfrm>
              <a:off x="3986426" y="1372075"/>
              <a:ext cx="2295000" cy="31224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46"/>
            <p:cNvSpPr txBox="1"/>
            <p:nvPr/>
          </p:nvSpPr>
          <p:spPr>
            <a:xfrm>
              <a:off x="3986425" y="1407450"/>
              <a:ext cx="2295000" cy="1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666666"/>
                  </a:solidFill>
                  <a:latin typeface="Overpass"/>
                  <a:ea typeface="Overpass"/>
                  <a:cs typeface="Overpass"/>
                  <a:sym typeface="Overpass"/>
                </a:rPr>
                <a:t>DMZ</a:t>
              </a:r>
              <a:endParaRPr sz="800">
                <a:solidFill>
                  <a:srgbClr val="666666"/>
                </a:solidFill>
                <a:latin typeface="Overpass"/>
                <a:ea typeface="Overpass"/>
                <a:cs typeface="Overpass"/>
                <a:sym typeface="Overpass"/>
              </a:endParaRPr>
            </a:p>
          </p:txBody>
        </p:sp>
      </p:grpSp>
      <p:sp>
        <p:nvSpPr>
          <p:cNvPr id="2627" name="Google Shape;2627;p246"/>
          <p:cNvSpPr/>
          <p:nvPr/>
        </p:nvSpPr>
        <p:spPr>
          <a:xfrm>
            <a:off x="1274289" y="2519162"/>
            <a:ext cx="3053100" cy="17664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46"/>
          <p:cNvSpPr/>
          <p:nvPr/>
        </p:nvSpPr>
        <p:spPr>
          <a:xfrm>
            <a:off x="1522897" y="2062103"/>
            <a:ext cx="1015200" cy="3273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Internal / Legacy Services</a:t>
            </a:r>
            <a:endParaRPr sz="900">
              <a:solidFill>
                <a:srgbClr val="F3F3F3"/>
              </a:solidFill>
              <a:latin typeface="Overpass"/>
              <a:ea typeface="Overpass"/>
              <a:cs typeface="Overpass"/>
              <a:sym typeface="Overpass"/>
            </a:endParaRPr>
          </a:p>
        </p:txBody>
      </p:sp>
      <p:sp>
        <p:nvSpPr>
          <p:cNvPr id="2629" name="Google Shape;2629;p246"/>
          <p:cNvSpPr/>
          <p:nvPr/>
        </p:nvSpPr>
        <p:spPr>
          <a:xfrm>
            <a:off x="1522897" y="2917555"/>
            <a:ext cx="840900" cy="3273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a:t>
            </a:r>
            <a:endParaRPr sz="900">
              <a:solidFill>
                <a:srgbClr val="F3F3F3"/>
              </a:solidFill>
              <a:latin typeface="Overpass"/>
              <a:ea typeface="Overpass"/>
              <a:cs typeface="Overpass"/>
              <a:sym typeface="Overpass"/>
            </a:endParaRPr>
          </a:p>
        </p:txBody>
      </p:sp>
      <p:sp>
        <p:nvSpPr>
          <p:cNvPr id="2630" name="Google Shape;2630;p246"/>
          <p:cNvSpPr/>
          <p:nvPr/>
        </p:nvSpPr>
        <p:spPr>
          <a:xfrm>
            <a:off x="1522897" y="3423679"/>
            <a:ext cx="840900" cy="3273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a:t>
            </a:r>
            <a:endParaRPr sz="900">
              <a:solidFill>
                <a:srgbClr val="F3F3F3"/>
              </a:solidFill>
              <a:latin typeface="Overpass"/>
              <a:ea typeface="Overpass"/>
              <a:cs typeface="Overpass"/>
              <a:sym typeface="Overpass"/>
            </a:endParaRPr>
          </a:p>
        </p:txBody>
      </p:sp>
      <p:sp>
        <p:nvSpPr>
          <p:cNvPr id="2631" name="Google Shape;2631;p246"/>
          <p:cNvSpPr/>
          <p:nvPr/>
        </p:nvSpPr>
        <p:spPr>
          <a:xfrm>
            <a:off x="6574305" y="2917555"/>
            <a:ext cx="840900" cy="3273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cxnSp>
        <p:nvCxnSpPr>
          <p:cNvPr id="2632" name="Google Shape;2632;p246"/>
          <p:cNvCxnSpPr>
            <a:stCxn id="2631" idx="1"/>
            <a:endCxn id="2633" idx="3"/>
          </p:cNvCxnSpPr>
          <p:nvPr/>
        </p:nvCxnSpPr>
        <p:spPr>
          <a:xfrm rot="10800000">
            <a:off x="6090705" y="3080905"/>
            <a:ext cx="483600" cy="300"/>
          </a:xfrm>
          <a:prstGeom prst="straightConnector1">
            <a:avLst/>
          </a:prstGeom>
          <a:noFill/>
          <a:ln cap="flat" cmpd="sng" w="9525">
            <a:solidFill>
              <a:srgbClr val="666666"/>
            </a:solidFill>
            <a:prstDash val="solid"/>
            <a:round/>
            <a:headEnd len="med" w="med" type="none"/>
            <a:tailEnd len="med" w="med" type="none"/>
          </a:ln>
        </p:spPr>
      </p:cxnSp>
      <p:cxnSp>
        <p:nvCxnSpPr>
          <p:cNvPr id="2634" name="Google Shape;2634;p246"/>
          <p:cNvCxnSpPr>
            <a:stCxn id="2635" idx="0"/>
            <a:endCxn id="2628" idx="3"/>
          </p:cNvCxnSpPr>
          <p:nvPr/>
        </p:nvCxnSpPr>
        <p:spPr>
          <a:xfrm flipH="1" rot="5400000">
            <a:off x="2774778" y="1989136"/>
            <a:ext cx="585300" cy="1058400"/>
          </a:xfrm>
          <a:prstGeom prst="bentConnector2">
            <a:avLst/>
          </a:prstGeom>
          <a:noFill/>
          <a:ln cap="flat" cmpd="sng" w="9525">
            <a:solidFill>
              <a:srgbClr val="666666"/>
            </a:solidFill>
            <a:prstDash val="solid"/>
            <a:round/>
            <a:headEnd len="med" w="med" type="none"/>
            <a:tailEnd len="med" w="med" type="none"/>
          </a:ln>
        </p:spPr>
      </p:cxnSp>
      <p:cxnSp>
        <p:nvCxnSpPr>
          <p:cNvPr id="2636" name="Google Shape;2636;p246"/>
          <p:cNvCxnSpPr>
            <a:stCxn id="2635" idx="1"/>
            <a:endCxn id="2629" idx="3"/>
          </p:cNvCxnSpPr>
          <p:nvPr/>
        </p:nvCxnSpPr>
        <p:spPr>
          <a:xfrm flipH="1">
            <a:off x="2363724" y="3081079"/>
            <a:ext cx="637500" cy="600"/>
          </a:xfrm>
          <a:prstGeom prst="bentConnector3">
            <a:avLst>
              <a:gd fmla="val 49994" name="adj1"/>
            </a:avLst>
          </a:prstGeom>
          <a:noFill/>
          <a:ln cap="flat" cmpd="sng" w="9525">
            <a:solidFill>
              <a:srgbClr val="666666"/>
            </a:solidFill>
            <a:prstDash val="solid"/>
            <a:round/>
            <a:headEnd len="med" w="med" type="none"/>
            <a:tailEnd len="med" w="med" type="none"/>
          </a:ln>
        </p:spPr>
      </p:cxnSp>
      <p:cxnSp>
        <p:nvCxnSpPr>
          <p:cNvPr id="2637" name="Google Shape;2637;p246"/>
          <p:cNvCxnSpPr>
            <a:stCxn id="2635" idx="1"/>
            <a:endCxn id="2630" idx="3"/>
          </p:cNvCxnSpPr>
          <p:nvPr/>
        </p:nvCxnSpPr>
        <p:spPr>
          <a:xfrm flipH="1">
            <a:off x="2363724" y="3081079"/>
            <a:ext cx="637500" cy="506400"/>
          </a:xfrm>
          <a:prstGeom prst="bentConnector3">
            <a:avLst>
              <a:gd fmla="val 49994" name="adj1"/>
            </a:avLst>
          </a:prstGeom>
          <a:noFill/>
          <a:ln cap="flat" cmpd="sng" w="9525">
            <a:solidFill>
              <a:srgbClr val="666666"/>
            </a:solidFill>
            <a:prstDash val="solid"/>
            <a:round/>
            <a:headEnd len="med" w="med" type="none"/>
            <a:tailEnd len="med" w="med" type="none"/>
          </a:ln>
        </p:spPr>
      </p:cxnSp>
      <p:cxnSp>
        <p:nvCxnSpPr>
          <p:cNvPr id="2638" name="Google Shape;2638;p246"/>
          <p:cNvCxnSpPr>
            <a:stCxn id="2633" idx="2"/>
            <a:endCxn id="2639" idx="3"/>
          </p:cNvCxnSpPr>
          <p:nvPr/>
        </p:nvCxnSpPr>
        <p:spPr>
          <a:xfrm rot="5400000">
            <a:off x="4605287" y="2948314"/>
            <a:ext cx="476700" cy="1303200"/>
          </a:xfrm>
          <a:prstGeom prst="bentConnector2">
            <a:avLst/>
          </a:prstGeom>
          <a:noFill/>
          <a:ln cap="flat" cmpd="sng" w="9525">
            <a:solidFill>
              <a:srgbClr val="666666"/>
            </a:solidFill>
            <a:prstDash val="solid"/>
            <a:round/>
            <a:headEnd len="med" w="med" type="none"/>
            <a:tailEnd len="med" w="med" type="none"/>
          </a:ln>
        </p:spPr>
      </p:cxnSp>
      <p:pic>
        <p:nvPicPr>
          <p:cNvPr id="2640" name="Google Shape;2640;p246"/>
          <p:cNvPicPr preferRelativeResize="0"/>
          <p:nvPr/>
        </p:nvPicPr>
        <p:blipFill>
          <a:blip r:embed="rId3">
            <a:alphaModFix/>
          </a:blip>
          <a:stretch>
            <a:fillRect/>
          </a:stretch>
        </p:blipFill>
        <p:spPr>
          <a:xfrm>
            <a:off x="1350228" y="2621026"/>
            <a:ext cx="696991" cy="182224"/>
          </a:xfrm>
          <a:prstGeom prst="rect">
            <a:avLst/>
          </a:prstGeom>
          <a:noFill/>
          <a:ln>
            <a:noFill/>
          </a:ln>
        </p:spPr>
      </p:pic>
      <p:sp>
        <p:nvSpPr>
          <p:cNvPr id="2639" name="Google Shape;2639;p246"/>
          <p:cNvSpPr/>
          <p:nvPr/>
        </p:nvSpPr>
        <p:spPr>
          <a:xfrm>
            <a:off x="3001426" y="3568104"/>
            <a:ext cx="1190700" cy="5403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41" name="Google Shape;2641;p246"/>
          <p:cNvSpPr/>
          <p:nvPr/>
        </p:nvSpPr>
        <p:spPr>
          <a:xfrm>
            <a:off x="3101394" y="3701308"/>
            <a:ext cx="991800" cy="353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nvGrpSpPr>
          <p:cNvPr id="2642" name="Google Shape;2642;p246"/>
          <p:cNvGrpSpPr/>
          <p:nvPr/>
        </p:nvGrpSpPr>
        <p:grpSpPr>
          <a:xfrm>
            <a:off x="4899830" y="2800383"/>
            <a:ext cx="1190814" cy="561181"/>
            <a:chOff x="3840600" y="3203175"/>
            <a:chExt cx="1840800" cy="852600"/>
          </a:xfrm>
        </p:grpSpPr>
        <p:sp>
          <p:nvSpPr>
            <p:cNvPr id="2633" name="Google Shape;2633;p246"/>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43" name="Google Shape;2643;p246"/>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644" name="Google Shape;2644;p246"/>
            <p:cNvGrpSpPr/>
            <p:nvPr/>
          </p:nvGrpSpPr>
          <p:grpSpPr>
            <a:xfrm>
              <a:off x="3994438" y="3439314"/>
              <a:ext cx="1533000" cy="536100"/>
              <a:chOff x="6204313" y="1863164"/>
              <a:chExt cx="1533000" cy="536100"/>
            </a:xfrm>
          </p:grpSpPr>
          <p:sp>
            <p:nvSpPr>
              <p:cNvPr id="2645" name="Google Shape;2645;p246"/>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646" name="Google Shape;2646;p246"/>
              <p:cNvPicPr preferRelativeResize="0"/>
              <p:nvPr/>
            </p:nvPicPr>
            <p:blipFill>
              <a:blip r:embed="rId4">
                <a:alphaModFix/>
              </a:blip>
              <a:stretch>
                <a:fillRect/>
              </a:stretch>
            </p:blipFill>
            <p:spPr>
              <a:xfrm>
                <a:off x="6233992" y="1893150"/>
                <a:ext cx="1473658" cy="476150"/>
              </a:xfrm>
              <a:prstGeom prst="rect">
                <a:avLst/>
              </a:prstGeom>
              <a:noFill/>
              <a:ln>
                <a:noFill/>
              </a:ln>
            </p:spPr>
          </p:pic>
        </p:grpSp>
      </p:grpSp>
      <p:grpSp>
        <p:nvGrpSpPr>
          <p:cNvPr id="2647" name="Google Shape;2647;p246"/>
          <p:cNvGrpSpPr/>
          <p:nvPr/>
        </p:nvGrpSpPr>
        <p:grpSpPr>
          <a:xfrm>
            <a:off x="3001224" y="2810986"/>
            <a:ext cx="1190807" cy="540185"/>
            <a:chOff x="3205475" y="2540100"/>
            <a:chExt cx="1316100" cy="631500"/>
          </a:xfrm>
        </p:grpSpPr>
        <p:sp>
          <p:nvSpPr>
            <p:cNvPr id="2635" name="Google Shape;2635;p246"/>
            <p:cNvSpPr/>
            <p:nvPr/>
          </p:nvSpPr>
          <p:spPr>
            <a:xfrm>
              <a:off x="3205475" y="2540100"/>
              <a:ext cx="1316100" cy="631500"/>
            </a:xfrm>
            <a:prstGeom prst="roundRect">
              <a:avLst>
                <a:gd fmla="val 1522" name="adj"/>
              </a:avLst>
            </a:prstGeom>
            <a:solidFill>
              <a:srgbClr val="004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48" name="Google Shape;2648;p246"/>
            <p:cNvSpPr txBox="1"/>
            <p:nvPr/>
          </p:nvSpPr>
          <p:spPr>
            <a:xfrm>
              <a:off x="3254825" y="2583424"/>
              <a:ext cx="12174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EEEEEE"/>
                  </a:solidFill>
                  <a:latin typeface="Overpass"/>
                  <a:ea typeface="Overpass"/>
                  <a:cs typeface="Overpass"/>
                  <a:sym typeface="Overpass"/>
                </a:rPr>
                <a:t>Transformation Layer</a:t>
              </a:r>
              <a:endParaRPr sz="800">
                <a:solidFill>
                  <a:srgbClr val="EEEEEE"/>
                </a:solidFill>
                <a:latin typeface="Overpass"/>
                <a:ea typeface="Overpass"/>
                <a:cs typeface="Overpass"/>
                <a:sym typeface="Overpass"/>
              </a:endParaRPr>
            </a:p>
          </p:txBody>
        </p:sp>
        <p:sp>
          <p:nvSpPr>
            <p:cNvPr id="2649" name="Google Shape;2649;p246"/>
            <p:cNvSpPr/>
            <p:nvPr/>
          </p:nvSpPr>
          <p:spPr>
            <a:xfrm>
              <a:off x="3315575" y="2748175"/>
              <a:ext cx="1095900" cy="3663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650" name="Google Shape;2650;p246"/>
            <p:cNvPicPr preferRelativeResize="0"/>
            <p:nvPr/>
          </p:nvPicPr>
          <p:blipFill>
            <a:blip r:embed="rId5">
              <a:alphaModFix/>
            </a:blip>
            <a:stretch>
              <a:fillRect/>
            </a:stretch>
          </p:blipFill>
          <p:spPr>
            <a:xfrm>
              <a:off x="3650798" y="2837485"/>
              <a:ext cx="425455" cy="187681"/>
            </a:xfrm>
            <a:prstGeom prst="rect">
              <a:avLst/>
            </a:prstGeom>
            <a:noFill/>
            <a:ln>
              <a:noFill/>
            </a:ln>
          </p:spPr>
        </p:pic>
      </p:grpSp>
      <p:cxnSp>
        <p:nvCxnSpPr>
          <p:cNvPr id="2651" name="Google Shape;2651;p246"/>
          <p:cNvCxnSpPr>
            <a:stCxn id="2633" idx="1"/>
            <a:endCxn id="2635" idx="3"/>
          </p:cNvCxnSpPr>
          <p:nvPr/>
        </p:nvCxnSpPr>
        <p:spPr>
          <a:xfrm rot="10800000">
            <a:off x="4192130" y="3080973"/>
            <a:ext cx="707700" cy="0"/>
          </a:xfrm>
          <a:prstGeom prst="straightConnector1">
            <a:avLst/>
          </a:prstGeom>
          <a:noFill/>
          <a:ln cap="flat" cmpd="sng" w="9525">
            <a:solidFill>
              <a:srgbClr val="666666"/>
            </a:solidFill>
            <a:prstDash val="solid"/>
            <a:round/>
            <a:headEnd len="med" w="med" type="none"/>
            <a:tailEnd len="med" w="med" type="none"/>
          </a:ln>
        </p:spPr>
      </p:cxnSp>
      <p:sp>
        <p:nvSpPr>
          <p:cNvPr id="2652" name="Google Shape;2652;p246"/>
          <p:cNvSpPr txBox="1"/>
          <p:nvPr/>
        </p:nvSpPr>
        <p:spPr>
          <a:xfrm>
            <a:off x="3046385" y="3582531"/>
            <a:ext cx="1101600" cy="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Manager</a:t>
            </a:r>
            <a:endParaRPr sz="800">
              <a:solidFill>
                <a:srgbClr val="F3F3F3"/>
              </a:solidFill>
              <a:latin typeface="Overpass"/>
              <a:ea typeface="Overpass"/>
              <a:cs typeface="Overpass"/>
              <a:sym typeface="Overpass"/>
            </a:endParaRPr>
          </a:p>
        </p:txBody>
      </p:sp>
      <p:pic>
        <p:nvPicPr>
          <p:cNvPr id="2653" name="Google Shape;2653;p246"/>
          <p:cNvPicPr preferRelativeResize="0"/>
          <p:nvPr/>
        </p:nvPicPr>
        <p:blipFill>
          <a:blip r:embed="rId4">
            <a:alphaModFix/>
          </a:blip>
          <a:stretch>
            <a:fillRect/>
          </a:stretch>
        </p:blipFill>
        <p:spPr>
          <a:xfrm>
            <a:off x="3120594" y="3721048"/>
            <a:ext cx="953287" cy="313445"/>
          </a:xfrm>
          <a:prstGeom prst="rect">
            <a:avLst/>
          </a:prstGeom>
          <a:noFill/>
          <a:ln>
            <a:noFill/>
          </a:ln>
        </p:spPr>
      </p:pic>
      <p:sp>
        <p:nvSpPr>
          <p:cNvPr id="2654" name="Google Shape;2654;p246"/>
          <p:cNvSpPr/>
          <p:nvPr/>
        </p:nvSpPr>
        <p:spPr>
          <a:xfrm>
            <a:off x="2925592" y="2731940"/>
            <a:ext cx="3261600" cy="691500"/>
          </a:xfrm>
          <a:prstGeom prst="roundRect">
            <a:avLst>
              <a:gd fmla="val 4486" name="adj"/>
            </a:avLst>
          </a:prstGeom>
          <a:noFill/>
          <a:ln cap="flat" cmpd="sng" w="19050">
            <a:solidFill>
              <a:srgbClr val="666666"/>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46"/>
          <p:cNvSpPr txBox="1"/>
          <p:nvPr/>
        </p:nvSpPr>
        <p:spPr>
          <a:xfrm>
            <a:off x="3883704" y="2522370"/>
            <a:ext cx="1345500" cy="1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Overpass"/>
                <a:ea typeface="Overpass"/>
                <a:cs typeface="Overpass"/>
                <a:sym typeface="Overpass"/>
              </a:rPr>
              <a:t>2-layers API Gateway</a:t>
            </a:r>
            <a:endParaRPr sz="1000">
              <a:solidFill>
                <a:srgbClr val="666666"/>
              </a:solidFill>
              <a:latin typeface="Overpass"/>
              <a:ea typeface="Overpass"/>
              <a:cs typeface="Overpass"/>
              <a:sym typeface="Overpass"/>
            </a:endParaRPr>
          </a:p>
        </p:txBody>
      </p:sp>
      <p:sp>
        <p:nvSpPr>
          <p:cNvPr id="2656" name="Google Shape;2656;p246"/>
          <p:cNvSpPr txBox="1"/>
          <p:nvPr>
            <p:ph idx="4294967295" type="body"/>
          </p:nvPr>
        </p:nvSpPr>
        <p:spPr>
          <a:xfrm>
            <a:off x="6165350" y="1130350"/>
            <a:ext cx="2975700" cy="236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Relevant Cases</a:t>
            </a:r>
            <a:endParaRPr b="1">
              <a:latin typeface="Overpass"/>
              <a:ea typeface="Overpass"/>
              <a:cs typeface="Overpass"/>
              <a:sym typeface="Overpass"/>
            </a:endParaRPr>
          </a:p>
          <a:p>
            <a:pPr indent="-260350" lvl="0" marL="457200" rtl="0" algn="l">
              <a:spcBef>
                <a:spcPts val="0"/>
              </a:spcBef>
              <a:spcAft>
                <a:spcPts val="0"/>
              </a:spcAft>
              <a:buSzPts val="500"/>
              <a:buFont typeface="Overpass"/>
              <a:buChar char="▸"/>
            </a:pPr>
            <a:r>
              <a:rPr lang="en" sz="900">
                <a:latin typeface="Overpass"/>
                <a:ea typeface="Overpass"/>
                <a:cs typeface="Overpass"/>
                <a:sym typeface="Overpass"/>
              </a:rPr>
              <a:t>Service is C</a:t>
            </a:r>
            <a:r>
              <a:rPr lang="en" sz="900"/>
              <a:t>omplex SOAP</a:t>
            </a:r>
            <a:r>
              <a:rPr lang="en" sz="900">
                <a:latin typeface="Overpass"/>
                <a:ea typeface="Overpass"/>
                <a:cs typeface="Overpass"/>
                <a:sym typeface="Overpass"/>
              </a:rPr>
              <a:t> Endpoint</a:t>
            </a:r>
            <a:endParaRPr sz="900"/>
          </a:p>
          <a:p>
            <a:pPr indent="-260350" lvl="0" marL="457200" rtl="0" algn="l">
              <a:spcBef>
                <a:spcPts val="0"/>
              </a:spcBef>
              <a:spcAft>
                <a:spcPts val="0"/>
              </a:spcAft>
              <a:buSzPts val="500"/>
              <a:buFont typeface="Overpass"/>
              <a:buChar char="▸"/>
            </a:pPr>
            <a:r>
              <a:rPr lang="en" sz="900"/>
              <a:t>Non-HTTP protocols: TCP, Messaging</a:t>
            </a:r>
            <a:endParaRPr sz="900">
              <a:latin typeface="Overpass"/>
              <a:ea typeface="Overpass"/>
              <a:cs typeface="Overpass"/>
              <a:sym typeface="Overpass"/>
            </a:endParaRPr>
          </a:p>
          <a:p>
            <a:pPr indent="-260350" lvl="0" marL="457200" rtl="0" algn="l">
              <a:spcBef>
                <a:spcPts val="0"/>
              </a:spcBef>
              <a:spcAft>
                <a:spcPts val="0"/>
              </a:spcAft>
              <a:buSzPts val="500"/>
              <a:buFont typeface="Overpass"/>
              <a:buChar char="▸"/>
            </a:pPr>
            <a:r>
              <a:rPr lang="en" sz="900">
                <a:latin typeface="Overpass"/>
                <a:ea typeface="Overpass"/>
                <a:cs typeface="Overpass"/>
                <a:sym typeface="Overpass"/>
              </a:rPr>
              <a:t>Needs to implement access control and security</a:t>
            </a:r>
            <a:endParaRPr sz="900">
              <a:latin typeface="Overpass"/>
              <a:ea typeface="Overpass"/>
              <a:cs typeface="Overpass"/>
              <a:sym typeface="Overpass"/>
            </a:endParaRPr>
          </a:p>
          <a:p>
            <a:pPr indent="-260350" lvl="0" marL="457200" rtl="0" algn="l">
              <a:spcBef>
                <a:spcPts val="0"/>
              </a:spcBef>
              <a:spcAft>
                <a:spcPts val="0"/>
              </a:spcAft>
              <a:buSzPts val="500"/>
              <a:buFont typeface="Overpass"/>
              <a:buChar char="▸"/>
            </a:pPr>
            <a:r>
              <a:rPr lang="en" sz="900"/>
              <a:t>Advanced / Content-based Routing</a:t>
            </a:r>
            <a:endParaRPr sz="900"/>
          </a:p>
          <a:p>
            <a:pPr indent="-260350" lvl="0" marL="457200" rtl="0" algn="l">
              <a:spcBef>
                <a:spcPts val="0"/>
              </a:spcBef>
              <a:spcAft>
                <a:spcPts val="0"/>
              </a:spcAft>
              <a:buSzPts val="500"/>
              <a:buChar char="▸"/>
            </a:pPr>
            <a:r>
              <a:rPr lang="en" sz="900"/>
              <a:t>Requires business-based transformations / content handling</a:t>
            </a:r>
            <a:endParaRPr sz="900">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0" st="0"/>
                                            </p:txEl>
                                          </p:spTgt>
                                        </p:tgtEl>
                                        <p:attrNameLst>
                                          <p:attrName>style.visibility</p:attrName>
                                        </p:attrNameLst>
                                      </p:cBhvr>
                                      <p:to>
                                        <p:strVal val="visible"/>
                                      </p:to>
                                    </p:set>
                                    <p:animEffect filter="fade" transition="in">
                                      <p:cBhvr>
                                        <p:cTn dur="1000"/>
                                        <p:tgtEl>
                                          <p:spTgt spid="26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1" st="1"/>
                                            </p:txEl>
                                          </p:spTgt>
                                        </p:tgtEl>
                                        <p:attrNameLst>
                                          <p:attrName>style.visibility</p:attrName>
                                        </p:attrNameLst>
                                      </p:cBhvr>
                                      <p:to>
                                        <p:strVal val="visible"/>
                                      </p:to>
                                    </p:set>
                                    <p:animEffect filter="fade" transition="in">
                                      <p:cBhvr>
                                        <p:cTn dur="1000"/>
                                        <p:tgtEl>
                                          <p:spTgt spid="26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2" st="2"/>
                                            </p:txEl>
                                          </p:spTgt>
                                        </p:tgtEl>
                                        <p:attrNameLst>
                                          <p:attrName>style.visibility</p:attrName>
                                        </p:attrNameLst>
                                      </p:cBhvr>
                                      <p:to>
                                        <p:strVal val="visible"/>
                                      </p:to>
                                    </p:set>
                                    <p:animEffect filter="fade" transition="in">
                                      <p:cBhvr>
                                        <p:cTn dur="1000"/>
                                        <p:tgtEl>
                                          <p:spTgt spid="26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3" st="3"/>
                                            </p:txEl>
                                          </p:spTgt>
                                        </p:tgtEl>
                                        <p:attrNameLst>
                                          <p:attrName>style.visibility</p:attrName>
                                        </p:attrNameLst>
                                      </p:cBhvr>
                                      <p:to>
                                        <p:strVal val="visible"/>
                                      </p:to>
                                    </p:set>
                                    <p:animEffect filter="fade" transition="in">
                                      <p:cBhvr>
                                        <p:cTn dur="1000"/>
                                        <p:tgtEl>
                                          <p:spTgt spid="26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4" st="4"/>
                                            </p:txEl>
                                          </p:spTgt>
                                        </p:tgtEl>
                                        <p:attrNameLst>
                                          <p:attrName>style.visibility</p:attrName>
                                        </p:attrNameLst>
                                      </p:cBhvr>
                                      <p:to>
                                        <p:strVal val="visible"/>
                                      </p:to>
                                    </p:set>
                                    <p:animEffect filter="fade" transition="in">
                                      <p:cBhvr>
                                        <p:cTn dur="1000"/>
                                        <p:tgtEl>
                                          <p:spTgt spid="26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6">
                                            <p:txEl>
                                              <p:pRg end="5" st="5"/>
                                            </p:txEl>
                                          </p:spTgt>
                                        </p:tgtEl>
                                        <p:attrNameLst>
                                          <p:attrName>style.visibility</p:attrName>
                                        </p:attrNameLst>
                                      </p:cBhvr>
                                      <p:to>
                                        <p:strVal val="visible"/>
                                      </p:to>
                                    </p:set>
                                    <p:animEffect filter="fade" transition="in">
                                      <p:cBhvr>
                                        <p:cTn dur="1000"/>
                                        <p:tgtEl>
                                          <p:spTgt spid="26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247"/>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APICast Self-Managed</a:t>
            </a:r>
            <a:br>
              <a:rPr lang="en" sz="2800">
                <a:solidFill>
                  <a:schemeClr val="dk1"/>
                </a:solidFill>
                <a:latin typeface="Proxima Nova"/>
                <a:ea typeface="Proxima Nova"/>
                <a:cs typeface="Proxima Nova"/>
                <a:sym typeface="Proxima Nova"/>
              </a:rPr>
            </a:br>
            <a:r>
              <a:rPr lang="en" sz="2800">
                <a:solidFill>
                  <a:schemeClr val="dk1"/>
                </a:solidFill>
                <a:latin typeface="Proxima Nova"/>
                <a:ea typeface="Proxima Nova"/>
                <a:cs typeface="Proxima Nova"/>
                <a:sym typeface="Proxima Nova"/>
              </a:rPr>
              <a:t>APICast Dedicated Per-App, Without risking AMP</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662" name="Google Shape;2662;p2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663" name="Google Shape;2663;p247"/>
          <p:cNvSpPr/>
          <p:nvPr/>
        </p:nvSpPr>
        <p:spPr>
          <a:xfrm>
            <a:off x="908127" y="2501525"/>
            <a:ext cx="5748000" cy="2216100"/>
          </a:xfrm>
          <a:prstGeom prst="roundRect">
            <a:avLst>
              <a:gd fmla="val 1522" name="adj"/>
            </a:avLst>
          </a:prstGeom>
          <a:solidFill>
            <a:srgbClr val="DC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47"/>
          <p:cNvSpPr/>
          <p:nvPr/>
        </p:nvSpPr>
        <p:spPr>
          <a:xfrm>
            <a:off x="3099819" y="2750000"/>
            <a:ext cx="1449300" cy="17664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47"/>
          <p:cNvSpPr/>
          <p:nvPr/>
        </p:nvSpPr>
        <p:spPr>
          <a:xfrm>
            <a:off x="1121900" y="2678400"/>
            <a:ext cx="1592700" cy="18357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47"/>
          <p:cNvSpPr/>
          <p:nvPr/>
        </p:nvSpPr>
        <p:spPr>
          <a:xfrm>
            <a:off x="1367400" y="4030875"/>
            <a:ext cx="953400" cy="3273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 A</a:t>
            </a:r>
            <a:endParaRPr sz="900">
              <a:solidFill>
                <a:srgbClr val="F3F3F3"/>
              </a:solidFill>
              <a:latin typeface="Overpass"/>
              <a:ea typeface="Overpass"/>
              <a:cs typeface="Overpass"/>
              <a:sym typeface="Overpass"/>
            </a:endParaRPr>
          </a:p>
        </p:txBody>
      </p:sp>
      <p:sp>
        <p:nvSpPr>
          <p:cNvPr id="2667" name="Google Shape;2667;p247"/>
          <p:cNvSpPr/>
          <p:nvPr/>
        </p:nvSpPr>
        <p:spPr>
          <a:xfrm>
            <a:off x="1466155" y="1608330"/>
            <a:ext cx="840900" cy="3273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 A</a:t>
            </a:r>
            <a:endParaRPr sz="900">
              <a:solidFill>
                <a:srgbClr val="FFFFFF"/>
              </a:solidFill>
              <a:latin typeface="Overpass"/>
              <a:ea typeface="Overpass"/>
              <a:cs typeface="Overpass"/>
              <a:sym typeface="Overpass"/>
            </a:endParaRPr>
          </a:p>
        </p:txBody>
      </p:sp>
      <p:cxnSp>
        <p:nvCxnSpPr>
          <p:cNvPr id="2668" name="Google Shape;2668;p247"/>
          <p:cNvCxnSpPr>
            <a:stCxn id="2667" idx="2"/>
            <a:endCxn id="2669" idx="0"/>
          </p:cNvCxnSpPr>
          <p:nvPr/>
        </p:nvCxnSpPr>
        <p:spPr>
          <a:xfrm>
            <a:off x="1886605" y="1935630"/>
            <a:ext cx="0" cy="1345500"/>
          </a:xfrm>
          <a:prstGeom prst="straightConnector1">
            <a:avLst/>
          </a:prstGeom>
          <a:noFill/>
          <a:ln cap="flat" cmpd="sng" w="9525">
            <a:solidFill>
              <a:srgbClr val="666666"/>
            </a:solidFill>
            <a:prstDash val="solid"/>
            <a:round/>
            <a:headEnd len="med" w="med" type="none"/>
            <a:tailEnd len="med" w="med" type="none"/>
          </a:ln>
        </p:spPr>
      </p:cxnSp>
      <p:cxnSp>
        <p:nvCxnSpPr>
          <p:cNvPr id="2670" name="Google Shape;2670;p247"/>
          <p:cNvCxnSpPr>
            <a:stCxn id="2671" idx="2"/>
            <a:endCxn id="2666" idx="0"/>
          </p:cNvCxnSpPr>
          <p:nvPr/>
        </p:nvCxnSpPr>
        <p:spPr>
          <a:xfrm rot="5400000">
            <a:off x="1755800" y="3900151"/>
            <a:ext cx="219000" cy="42600"/>
          </a:xfrm>
          <a:prstGeom prst="bentConnector3">
            <a:avLst>
              <a:gd fmla="val 49983" name="adj1"/>
            </a:avLst>
          </a:prstGeom>
          <a:noFill/>
          <a:ln cap="flat" cmpd="sng" w="9525">
            <a:solidFill>
              <a:srgbClr val="666666"/>
            </a:solidFill>
            <a:prstDash val="solid"/>
            <a:round/>
            <a:headEnd len="med" w="med" type="none"/>
            <a:tailEnd len="med" w="med" type="none"/>
          </a:ln>
        </p:spPr>
      </p:cxnSp>
      <p:cxnSp>
        <p:nvCxnSpPr>
          <p:cNvPr id="2672" name="Google Shape;2672;p247"/>
          <p:cNvCxnSpPr>
            <a:stCxn id="2671" idx="3"/>
            <a:endCxn id="2673" idx="0"/>
          </p:cNvCxnSpPr>
          <p:nvPr/>
        </p:nvCxnSpPr>
        <p:spPr>
          <a:xfrm>
            <a:off x="2482006" y="3531361"/>
            <a:ext cx="1343700" cy="279900"/>
          </a:xfrm>
          <a:prstGeom prst="bentConnector2">
            <a:avLst/>
          </a:prstGeom>
          <a:noFill/>
          <a:ln cap="flat" cmpd="sng" w="9525">
            <a:solidFill>
              <a:srgbClr val="666666"/>
            </a:solidFill>
            <a:prstDash val="solid"/>
            <a:round/>
            <a:headEnd len="med" w="med" type="none"/>
            <a:tailEnd len="med" w="med" type="none"/>
          </a:ln>
        </p:spPr>
      </p:cxnSp>
      <p:sp>
        <p:nvSpPr>
          <p:cNvPr id="2674" name="Google Shape;2674;p247"/>
          <p:cNvSpPr/>
          <p:nvPr/>
        </p:nvSpPr>
        <p:spPr>
          <a:xfrm>
            <a:off x="3229126" y="3781529"/>
            <a:ext cx="1190700" cy="5403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75" name="Google Shape;2675;p247"/>
          <p:cNvSpPr/>
          <p:nvPr/>
        </p:nvSpPr>
        <p:spPr>
          <a:xfrm>
            <a:off x="3329932" y="3929833"/>
            <a:ext cx="991800" cy="353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nvGrpSpPr>
          <p:cNvPr id="2676" name="Google Shape;2676;p247"/>
          <p:cNvGrpSpPr/>
          <p:nvPr/>
        </p:nvGrpSpPr>
        <p:grpSpPr>
          <a:xfrm>
            <a:off x="1291193" y="3250770"/>
            <a:ext cx="1190814" cy="561181"/>
            <a:chOff x="3840600" y="3203175"/>
            <a:chExt cx="1840800" cy="852600"/>
          </a:xfrm>
        </p:grpSpPr>
        <p:sp>
          <p:nvSpPr>
            <p:cNvPr id="2671" name="Google Shape;2671;p247"/>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69" name="Google Shape;2669;p247"/>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677" name="Google Shape;2677;p247"/>
            <p:cNvGrpSpPr/>
            <p:nvPr/>
          </p:nvGrpSpPr>
          <p:grpSpPr>
            <a:xfrm>
              <a:off x="3994438" y="3439314"/>
              <a:ext cx="1533000" cy="536100"/>
              <a:chOff x="6204313" y="1863164"/>
              <a:chExt cx="1533000" cy="536100"/>
            </a:xfrm>
          </p:grpSpPr>
          <p:sp>
            <p:nvSpPr>
              <p:cNvPr id="2678" name="Google Shape;2678;p247"/>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679" name="Google Shape;2679;p247"/>
              <p:cNvPicPr preferRelativeResize="0"/>
              <p:nvPr/>
            </p:nvPicPr>
            <p:blipFill>
              <a:blip r:embed="rId3">
                <a:alphaModFix/>
              </a:blip>
              <a:stretch>
                <a:fillRect/>
              </a:stretch>
            </p:blipFill>
            <p:spPr>
              <a:xfrm>
                <a:off x="6233992" y="1893150"/>
                <a:ext cx="1473658" cy="476150"/>
              </a:xfrm>
              <a:prstGeom prst="rect">
                <a:avLst/>
              </a:prstGeom>
              <a:noFill/>
              <a:ln>
                <a:noFill/>
              </a:ln>
            </p:spPr>
          </p:pic>
        </p:grpSp>
      </p:grpSp>
      <p:sp>
        <p:nvSpPr>
          <p:cNvPr id="2673" name="Google Shape;2673;p247"/>
          <p:cNvSpPr txBox="1"/>
          <p:nvPr/>
        </p:nvSpPr>
        <p:spPr>
          <a:xfrm>
            <a:off x="3274985" y="3811131"/>
            <a:ext cx="1101600" cy="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Manager</a:t>
            </a:r>
            <a:endParaRPr sz="800">
              <a:solidFill>
                <a:srgbClr val="F3F3F3"/>
              </a:solidFill>
              <a:latin typeface="Overpass"/>
              <a:ea typeface="Overpass"/>
              <a:cs typeface="Overpass"/>
              <a:sym typeface="Overpass"/>
            </a:endParaRPr>
          </a:p>
        </p:txBody>
      </p:sp>
      <p:pic>
        <p:nvPicPr>
          <p:cNvPr id="2680" name="Google Shape;2680;p247"/>
          <p:cNvPicPr preferRelativeResize="0"/>
          <p:nvPr/>
        </p:nvPicPr>
        <p:blipFill>
          <a:blip r:embed="rId3">
            <a:alphaModFix/>
          </a:blip>
          <a:stretch>
            <a:fillRect/>
          </a:stretch>
        </p:blipFill>
        <p:spPr>
          <a:xfrm>
            <a:off x="3349194" y="3949648"/>
            <a:ext cx="953287" cy="313445"/>
          </a:xfrm>
          <a:prstGeom prst="rect">
            <a:avLst/>
          </a:prstGeom>
          <a:noFill/>
          <a:ln>
            <a:noFill/>
          </a:ln>
        </p:spPr>
      </p:pic>
      <p:pic>
        <p:nvPicPr>
          <p:cNvPr id="2681" name="Google Shape;2681;p247"/>
          <p:cNvPicPr preferRelativeResize="0"/>
          <p:nvPr/>
        </p:nvPicPr>
        <p:blipFill>
          <a:blip r:embed="rId4">
            <a:alphaModFix/>
          </a:blip>
          <a:stretch>
            <a:fillRect/>
          </a:stretch>
        </p:blipFill>
        <p:spPr>
          <a:xfrm>
            <a:off x="3431228" y="2519689"/>
            <a:ext cx="696991" cy="182224"/>
          </a:xfrm>
          <a:prstGeom prst="rect">
            <a:avLst/>
          </a:prstGeom>
          <a:noFill/>
          <a:ln>
            <a:noFill/>
          </a:ln>
        </p:spPr>
      </p:pic>
      <p:sp>
        <p:nvSpPr>
          <p:cNvPr id="2682" name="Google Shape;2682;p247"/>
          <p:cNvSpPr/>
          <p:nvPr/>
        </p:nvSpPr>
        <p:spPr>
          <a:xfrm>
            <a:off x="4779500" y="2678400"/>
            <a:ext cx="1592700" cy="1835700"/>
          </a:xfrm>
          <a:prstGeom prst="roundRect">
            <a:avLst>
              <a:gd fmla="val 152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47"/>
          <p:cNvSpPr/>
          <p:nvPr/>
        </p:nvSpPr>
        <p:spPr>
          <a:xfrm>
            <a:off x="5025000" y="4030875"/>
            <a:ext cx="953400" cy="327300"/>
          </a:xfrm>
          <a:prstGeom prst="rect">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API Backend B</a:t>
            </a:r>
            <a:endParaRPr sz="900">
              <a:solidFill>
                <a:srgbClr val="F3F3F3"/>
              </a:solidFill>
              <a:latin typeface="Overpass"/>
              <a:ea typeface="Overpass"/>
              <a:cs typeface="Overpass"/>
              <a:sym typeface="Overpass"/>
            </a:endParaRPr>
          </a:p>
        </p:txBody>
      </p:sp>
      <p:sp>
        <p:nvSpPr>
          <p:cNvPr id="2684" name="Google Shape;2684;p247"/>
          <p:cNvSpPr/>
          <p:nvPr/>
        </p:nvSpPr>
        <p:spPr>
          <a:xfrm>
            <a:off x="5123755" y="1608330"/>
            <a:ext cx="840900" cy="3273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 B</a:t>
            </a:r>
            <a:endParaRPr sz="900">
              <a:solidFill>
                <a:srgbClr val="FFFFFF"/>
              </a:solidFill>
              <a:latin typeface="Overpass"/>
              <a:ea typeface="Overpass"/>
              <a:cs typeface="Overpass"/>
              <a:sym typeface="Overpass"/>
            </a:endParaRPr>
          </a:p>
        </p:txBody>
      </p:sp>
      <p:cxnSp>
        <p:nvCxnSpPr>
          <p:cNvPr id="2685" name="Google Shape;2685;p247"/>
          <p:cNvCxnSpPr>
            <a:stCxn id="2684" idx="2"/>
            <a:endCxn id="2686" idx="0"/>
          </p:cNvCxnSpPr>
          <p:nvPr/>
        </p:nvCxnSpPr>
        <p:spPr>
          <a:xfrm>
            <a:off x="5544205" y="1935630"/>
            <a:ext cx="0" cy="1345500"/>
          </a:xfrm>
          <a:prstGeom prst="straightConnector1">
            <a:avLst/>
          </a:prstGeom>
          <a:noFill/>
          <a:ln cap="flat" cmpd="sng" w="9525">
            <a:solidFill>
              <a:srgbClr val="666666"/>
            </a:solidFill>
            <a:prstDash val="solid"/>
            <a:round/>
            <a:headEnd len="med" w="med" type="none"/>
            <a:tailEnd len="med" w="med" type="none"/>
          </a:ln>
        </p:spPr>
      </p:cxnSp>
      <p:cxnSp>
        <p:nvCxnSpPr>
          <p:cNvPr id="2687" name="Google Shape;2687;p247"/>
          <p:cNvCxnSpPr>
            <a:stCxn id="2688" idx="2"/>
            <a:endCxn id="2683" idx="0"/>
          </p:cNvCxnSpPr>
          <p:nvPr/>
        </p:nvCxnSpPr>
        <p:spPr>
          <a:xfrm rot="5400000">
            <a:off x="5413400" y="3900151"/>
            <a:ext cx="219000" cy="42600"/>
          </a:xfrm>
          <a:prstGeom prst="bentConnector3">
            <a:avLst>
              <a:gd fmla="val 49983" name="adj1"/>
            </a:avLst>
          </a:prstGeom>
          <a:noFill/>
          <a:ln cap="flat" cmpd="sng" w="9525">
            <a:solidFill>
              <a:srgbClr val="666666"/>
            </a:solidFill>
            <a:prstDash val="solid"/>
            <a:round/>
            <a:headEnd len="med" w="med" type="none"/>
            <a:tailEnd len="med" w="med" type="none"/>
          </a:ln>
        </p:spPr>
      </p:cxnSp>
      <p:grpSp>
        <p:nvGrpSpPr>
          <p:cNvPr id="2689" name="Google Shape;2689;p247"/>
          <p:cNvGrpSpPr/>
          <p:nvPr/>
        </p:nvGrpSpPr>
        <p:grpSpPr>
          <a:xfrm>
            <a:off x="4948793" y="3250770"/>
            <a:ext cx="1190814" cy="561181"/>
            <a:chOff x="3840600" y="3203175"/>
            <a:chExt cx="1840800" cy="852600"/>
          </a:xfrm>
        </p:grpSpPr>
        <p:sp>
          <p:nvSpPr>
            <p:cNvPr id="2688" name="Google Shape;2688;p247"/>
            <p:cNvSpPr/>
            <p:nvPr/>
          </p:nvSpPr>
          <p:spPr>
            <a:xfrm>
              <a:off x="3840600" y="3203175"/>
              <a:ext cx="18408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686" name="Google Shape;2686;p247"/>
            <p:cNvSpPr txBox="1"/>
            <p:nvPr/>
          </p:nvSpPr>
          <p:spPr>
            <a:xfrm>
              <a:off x="3909450" y="3249250"/>
              <a:ext cx="17031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3F3F3"/>
                  </a:solidFill>
                  <a:latin typeface="Overpass"/>
                  <a:ea typeface="Overpass"/>
                  <a:cs typeface="Overpass"/>
                  <a:sym typeface="Overpass"/>
                </a:rPr>
                <a:t>API Gateway</a:t>
              </a:r>
              <a:endParaRPr sz="800">
                <a:solidFill>
                  <a:srgbClr val="F3F3F3"/>
                </a:solidFill>
                <a:latin typeface="Overpass"/>
                <a:ea typeface="Overpass"/>
                <a:cs typeface="Overpass"/>
                <a:sym typeface="Overpass"/>
              </a:endParaRPr>
            </a:p>
          </p:txBody>
        </p:sp>
        <p:grpSp>
          <p:nvGrpSpPr>
            <p:cNvPr id="2690" name="Google Shape;2690;p247"/>
            <p:cNvGrpSpPr/>
            <p:nvPr/>
          </p:nvGrpSpPr>
          <p:grpSpPr>
            <a:xfrm>
              <a:off x="3994438" y="3439314"/>
              <a:ext cx="1533000" cy="536100"/>
              <a:chOff x="6204313" y="1863164"/>
              <a:chExt cx="1533000" cy="536100"/>
            </a:xfrm>
          </p:grpSpPr>
          <p:sp>
            <p:nvSpPr>
              <p:cNvPr id="2691" name="Google Shape;2691;p247"/>
              <p:cNvSpPr/>
              <p:nvPr/>
            </p:nvSpPr>
            <p:spPr>
              <a:xfrm>
                <a:off x="6204313" y="1863164"/>
                <a:ext cx="1533000" cy="5361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pic>
            <p:nvPicPr>
              <p:cNvPr id="2692" name="Google Shape;2692;p247"/>
              <p:cNvPicPr preferRelativeResize="0"/>
              <p:nvPr/>
            </p:nvPicPr>
            <p:blipFill>
              <a:blip r:embed="rId3">
                <a:alphaModFix/>
              </a:blip>
              <a:stretch>
                <a:fillRect/>
              </a:stretch>
            </p:blipFill>
            <p:spPr>
              <a:xfrm>
                <a:off x="6233992" y="1893150"/>
                <a:ext cx="1473658" cy="476150"/>
              </a:xfrm>
              <a:prstGeom prst="rect">
                <a:avLst/>
              </a:prstGeom>
              <a:noFill/>
              <a:ln>
                <a:noFill/>
              </a:ln>
            </p:spPr>
          </p:pic>
        </p:grpSp>
      </p:grpSp>
      <p:cxnSp>
        <p:nvCxnSpPr>
          <p:cNvPr id="2693" name="Google Shape;2693;p247"/>
          <p:cNvCxnSpPr>
            <a:stCxn id="2688" idx="1"/>
            <a:endCxn id="2673" idx="0"/>
          </p:cNvCxnSpPr>
          <p:nvPr/>
        </p:nvCxnSpPr>
        <p:spPr>
          <a:xfrm flipH="1">
            <a:off x="3825893" y="3531361"/>
            <a:ext cx="1122900" cy="279900"/>
          </a:xfrm>
          <a:prstGeom prst="bentConnector2">
            <a:avLst/>
          </a:prstGeom>
          <a:noFill/>
          <a:ln cap="flat" cmpd="sng" w="9525">
            <a:solidFill>
              <a:srgbClr val="666666"/>
            </a:solidFill>
            <a:prstDash val="solid"/>
            <a:round/>
            <a:headEnd len="med" w="med" type="none"/>
            <a:tailEnd len="med" w="med" type="none"/>
          </a:ln>
        </p:spPr>
      </p:cxnSp>
      <p:sp>
        <p:nvSpPr>
          <p:cNvPr id="2694" name="Google Shape;2694;p247"/>
          <p:cNvSpPr txBox="1"/>
          <p:nvPr/>
        </p:nvSpPr>
        <p:spPr>
          <a:xfrm>
            <a:off x="1171025" y="2745525"/>
            <a:ext cx="51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verpass"/>
                <a:ea typeface="Overpass"/>
                <a:cs typeface="Overpass"/>
                <a:sym typeface="Overpass"/>
              </a:rPr>
              <a:t>NS A</a:t>
            </a:r>
            <a:endParaRPr sz="900">
              <a:latin typeface="Overpass"/>
              <a:ea typeface="Overpass"/>
              <a:cs typeface="Overpass"/>
              <a:sym typeface="Overpass"/>
            </a:endParaRPr>
          </a:p>
        </p:txBody>
      </p:sp>
      <p:sp>
        <p:nvSpPr>
          <p:cNvPr id="2695" name="Google Shape;2695;p247"/>
          <p:cNvSpPr txBox="1"/>
          <p:nvPr/>
        </p:nvSpPr>
        <p:spPr>
          <a:xfrm>
            <a:off x="4868350" y="2745525"/>
            <a:ext cx="51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verpass"/>
                <a:ea typeface="Overpass"/>
                <a:cs typeface="Overpass"/>
                <a:sym typeface="Overpass"/>
              </a:rPr>
              <a:t>NS B</a:t>
            </a:r>
            <a:endParaRPr sz="900">
              <a:latin typeface="Overpass"/>
              <a:ea typeface="Overpass"/>
              <a:cs typeface="Overpass"/>
              <a:sym typeface="Overpass"/>
            </a:endParaRPr>
          </a:p>
        </p:txBody>
      </p:sp>
      <p:sp>
        <p:nvSpPr>
          <p:cNvPr id="2696" name="Google Shape;2696;p247"/>
          <p:cNvSpPr txBox="1"/>
          <p:nvPr/>
        </p:nvSpPr>
        <p:spPr>
          <a:xfrm>
            <a:off x="3572950" y="2897925"/>
            <a:ext cx="729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verpass"/>
                <a:ea typeface="Overpass"/>
                <a:cs typeface="Overpass"/>
                <a:sym typeface="Overpass"/>
              </a:rPr>
              <a:t>AMP NS</a:t>
            </a:r>
            <a:endParaRPr sz="900">
              <a:latin typeface="Overpass"/>
              <a:ea typeface="Overpass"/>
              <a:cs typeface="Overpass"/>
              <a:sym typeface="Overpass"/>
            </a:endParaRPr>
          </a:p>
        </p:txBody>
      </p:sp>
      <p:sp>
        <p:nvSpPr>
          <p:cNvPr id="2697" name="Google Shape;2697;p247"/>
          <p:cNvSpPr txBox="1"/>
          <p:nvPr/>
        </p:nvSpPr>
        <p:spPr>
          <a:xfrm>
            <a:off x="6791025" y="1827175"/>
            <a:ext cx="188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Medium Article Guide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248"/>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Multi-tenant</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703" name="Google Shape;2703;p2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704" name="Google Shape;2704;p248"/>
          <p:cNvSpPr/>
          <p:nvPr/>
        </p:nvSpPr>
        <p:spPr>
          <a:xfrm>
            <a:off x="958275" y="1579425"/>
            <a:ext cx="3579000" cy="2878200"/>
          </a:xfrm>
          <a:prstGeom prst="roundRect">
            <a:avLst>
              <a:gd fmla="val 3303"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48"/>
          <p:cNvSpPr txBox="1"/>
          <p:nvPr/>
        </p:nvSpPr>
        <p:spPr>
          <a:xfrm>
            <a:off x="958275" y="1637150"/>
            <a:ext cx="3579000" cy="2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Overpass"/>
                <a:ea typeface="Overpass"/>
                <a:cs typeface="Overpass"/>
                <a:sym typeface="Overpass"/>
              </a:rPr>
              <a:t>Master Account</a:t>
            </a:r>
            <a:endParaRPr sz="1200">
              <a:solidFill>
                <a:srgbClr val="666666"/>
              </a:solidFill>
              <a:latin typeface="Overpass"/>
              <a:ea typeface="Overpass"/>
              <a:cs typeface="Overpass"/>
              <a:sym typeface="Overpass"/>
            </a:endParaRPr>
          </a:p>
        </p:txBody>
      </p:sp>
      <p:sp>
        <p:nvSpPr>
          <p:cNvPr id="2706" name="Google Shape;2706;p248"/>
          <p:cNvSpPr/>
          <p:nvPr/>
        </p:nvSpPr>
        <p:spPr>
          <a:xfrm>
            <a:off x="1169000" y="2001950"/>
            <a:ext cx="3131700" cy="1110600"/>
          </a:xfrm>
          <a:prstGeom prst="roundRect">
            <a:avLst>
              <a:gd fmla="val 3303"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48"/>
          <p:cNvSpPr/>
          <p:nvPr/>
        </p:nvSpPr>
        <p:spPr>
          <a:xfrm>
            <a:off x="1163575" y="3237200"/>
            <a:ext cx="3131700" cy="1110600"/>
          </a:xfrm>
          <a:prstGeom prst="roundRect">
            <a:avLst>
              <a:gd fmla="val 3303"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48"/>
          <p:cNvSpPr txBox="1"/>
          <p:nvPr/>
        </p:nvSpPr>
        <p:spPr>
          <a:xfrm>
            <a:off x="1169000" y="2002000"/>
            <a:ext cx="3131700" cy="2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Tenant Account 1</a:t>
            </a:r>
            <a:endParaRPr sz="1000">
              <a:solidFill>
                <a:srgbClr val="666666"/>
              </a:solidFill>
              <a:latin typeface="Overpass"/>
              <a:ea typeface="Overpass"/>
              <a:cs typeface="Overpass"/>
              <a:sym typeface="Overpass"/>
            </a:endParaRPr>
          </a:p>
        </p:txBody>
      </p:sp>
      <p:sp>
        <p:nvSpPr>
          <p:cNvPr id="2709" name="Google Shape;2709;p248"/>
          <p:cNvSpPr txBox="1"/>
          <p:nvPr/>
        </p:nvSpPr>
        <p:spPr>
          <a:xfrm>
            <a:off x="1163575" y="3237375"/>
            <a:ext cx="3131700" cy="26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Tenant Account 2</a:t>
            </a:r>
            <a:endParaRPr sz="1000">
              <a:solidFill>
                <a:srgbClr val="666666"/>
              </a:solidFill>
              <a:latin typeface="Overpass"/>
              <a:ea typeface="Overpass"/>
              <a:cs typeface="Overpass"/>
              <a:sym typeface="Overpass"/>
            </a:endParaRPr>
          </a:p>
        </p:txBody>
      </p:sp>
      <p:sp>
        <p:nvSpPr>
          <p:cNvPr id="2710" name="Google Shape;2710;p248"/>
          <p:cNvSpPr/>
          <p:nvPr/>
        </p:nvSpPr>
        <p:spPr>
          <a:xfrm>
            <a:off x="1264225" y="2426700"/>
            <a:ext cx="883200" cy="432900"/>
          </a:xfrm>
          <a:prstGeom prst="roundRect">
            <a:avLst>
              <a:gd fmla="val 8003"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Admin Portal</a:t>
            </a:r>
            <a:endParaRPr sz="900">
              <a:solidFill>
                <a:srgbClr val="F3F3F3"/>
              </a:solidFill>
              <a:latin typeface="Overpass"/>
              <a:ea typeface="Overpass"/>
              <a:cs typeface="Overpass"/>
              <a:sym typeface="Overpass"/>
            </a:endParaRPr>
          </a:p>
        </p:txBody>
      </p:sp>
      <p:sp>
        <p:nvSpPr>
          <p:cNvPr id="2711" name="Google Shape;2711;p248"/>
          <p:cNvSpPr/>
          <p:nvPr/>
        </p:nvSpPr>
        <p:spPr>
          <a:xfrm>
            <a:off x="2226325" y="2426700"/>
            <a:ext cx="883200" cy="432900"/>
          </a:xfrm>
          <a:prstGeom prst="roundRect">
            <a:avLst>
              <a:gd fmla="val 8936"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Developer Portal</a:t>
            </a:r>
            <a:endParaRPr sz="900">
              <a:solidFill>
                <a:srgbClr val="F3F3F3"/>
              </a:solidFill>
              <a:latin typeface="Overpass"/>
              <a:ea typeface="Overpass"/>
              <a:cs typeface="Overpass"/>
              <a:sym typeface="Overpass"/>
            </a:endParaRPr>
          </a:p>
        </p:txBody>
      </p:sp>
      <p:sp>
        <p:nvSpPr>
          <p:cNvPr id="2712" name="Google Shape;2712;p248"/>
          <p:cNvSpPr txBox="1"/>
          <p:nvPr>
            <p:ph idx="4294967295" type="body"/>
          </p:nvPr>
        </p:nvSpPr>
        <p:spPr>
          <a:xfrm>
            <a:off x="4732350" y="1625925"/>
            <a:ext cx="3585000" cy="264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Master Admin</a:t>
            </a:r>
            <a:endParaRPr/>
          </a:p>
          <a:p>
            <a:pPr indent="-304800" lvl="0" marL="457200" rtl="0" algn="l">
              <a:spcBef>
                <a:spcPts val="0"/>
              </a:spcBef>
              <a:spcAft>
                <a:spcPts val="0"/>
              </a:spcAft>
              <a:buSzPts val="1200"/>
              <a:buChar char="-"/>
            </a:pPr>
            <a:r>
              <a:rPr lang="en"/>
              <a:t>Manage Tenants</a:t>
            </a:r>
            <a:endParaRPr/>
          </a:p>
          <a:p>
            <a:pPr indent="-304800" lvl="0" marL="457200" rtl="0" algn="l">
              <a:spcBef>
                <a:spcPts val="0"/>
              </a:spcBef>
              <a:spcAft>
                <a:spcPts val="0"/>
              </a:spcAft>
              <a:buSzPts val="1200"/>
              <a:buChar char="-"/>
            </a:pPr>
            <a:r>
              <a:rPr lang="en"/>
              <a:t>Impersonate Tenants</a:t>
            </a:r>
            <a:endParaRPr/>
          </a:p>
          <a:p>
            <a:pPr indent="0" lvl="0" marL="0" rtl="0" algn="l">
              <a:spcBef>
                <a:spcPts val="0"/>
              </a:spcBef>
              <a:spcAft>
                <a:spcPts val="0"/>
              </a:spcAft>
              <a:buNone/>
            </a:pPr>
            <a:r>
              <a:rPr lang="en"/>
              <a:t>Tenant Admin</a:t>
            </a:r>
            <a:endParaRPr/>
          </a:p>
          <a:p>
            <a:pPr indent="-304800" lvl="0" marL="457200" rtl="0" algn="l">
              <a:spcBef>
                <a:spcPts val="0"/>
              </a:spcBef>
              <a:spcAft>
                <a:spcPts val="0"/>
              </a:spcAft>
              <a:buSzPts val="1200"/>
              <a:buChar char="-"/>
            </a:pPr>
            <a:r>
              <a:rPr lang="en"/>
              <a:t>Manage tenant admins / users</a:t>
            </a:r>
            <a:endParaRPr/>
          </a:p>
          <a:p>
            <a:pPr indent="-304800" lvl="0" marL="457200" rtl="0" algn="l">
              <a:spcBef>
                <a:spcPts val="0"/>
              </a:spcBef>
              <a:spcAft>
                <a:spcPts val="0"/>
              </a:spcAft>
              <a:buSzPts val="1200"/>
              <a:buChar char="-"/>
            </a:pPr>
            <a:r>
              <a:rPr lang="en"/>
              <a:t>Access APIs and Admin Portal</a:t>
            </a:r>
            <a:endParaRPr/>
          </a:p>
          <a:p>
            <a:pPr indent="0" lvl="0" marL="0" rtl="0" algn="l">
              <a:spcBef>
                <a:spcPts val="0"/>
              </a:spcBef>
              <a:spcAft>
                <a:spcPts val="0"/>
              </a:spcAft>
              <a:buNone/>
            </a:pPr>
            <a:r>
              <a:rPr lang="en"/>
              <a:t>Member</a:t>
            </a:r>
            <a:endParaRPr/>
          </a:p>
          <a:p>
            <a:pPr indent="-304800" lvl="0" marL="457200" rtl="0" algn="l">
              <a:spcBef>
                <a:spcPts val="0"/>
              </a:spcBef>
              <a:spcAft>
                <a:spcPts val="0"/>
              </a:spcAft>
              <a:buSzPts val="1200"/>
              <a:buChar char="-"/>
            </a:pPr>
            <a:r>
              <a:rPr lang="en"/>
              <a:t>Access given services / sections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Installation Guide - My Medium Article</a:t>
            </a:r>
            <a:r>
              <a:rPr lang="en"/>
              <a:t> </a:t>
            </a:r>
            <a:endParaRPr/>
          </a:p>
        </p:txBody>
      </p:sp>
      <p:sp>
        <p:nvSpPr>
          <p:cNvPr id="2713" name="Google Shape;2713;p248"/>
          <p:cNvSpPr/>
          <p:nvPr/>
        </p:nvSpPr>
        <p:spPr>
          <a:xfrm>
            <a:off x="3188426" y="2426700"/>
            <a:ext cx="1006200" cy="432900"/>
          </a:xfrm>
          <a:prstGeom prst="roundRect">
            <a:avLst>
              <a:gd fmla="val 7198"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Traffic Mgmt / API Gateway</a:t>
            </a:r>
            <a:endParaRPr sz="900">
              <a:solidFill>
                <a:srgbClr val="F3F3F3"/>
              </a:solidFill>
              <a:latin typeface="Overpass"/>
              <a:ea typeface="Overpass"/>
              <a:cs typeface="Overpass"/>
              <a:sym typeface="Overpass"/>
            </a:endParaRPr>
          </a:p>
        </p:txBody>
      </p:sp>
      <p:sp>
        <p:nvSpPr>
          <p:cNvPr id="2714" name="Google Shape;2714;p248"/>
          <p:cNvSpPr/>
          <p:nvPr/>
        </p:nvSpPr>
        <p:spPr>
          <a:xfrm>
            <a:off x="1264225" y="3679400"/>
            <a:ext cx="883200" cy="432900"/>
          </a:xfrm>
          <a:prstGeom prst="roundRect">
            <a:avLst>
              <a:gd fmla="val 8003"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Admin Portal</a:t>
            </a:r>
            <a:endParaRPr sz="900">
              <a:solidFill>
                <a:srgbClr val="F3F3F3"/>
              </a:solidFill>
              <a:latin typeface="Overpass"/>
              <a:ea typeface="Overpass"/>
              <a:cs typeface="Overpass"/>
              <a:sym typeface="Overpass"/>
            </a:endParaRPr>
          </a:p>
        </p:txBody>
      </p:sp>
      <p:sp>
        <p:nvSpPr>
          <p:cNvPr id="2715" name="Google Shape;2715;p248"/>
          <p:cNvSpPr/>
          <p:nvPr/>
        </p:nvSpPr>
        <p:spPr>
          <a:xfrm>
            <a:off x="2226325" y="3679400"/>
            <a:ext cx="883200" cy="432900"/>
          </a:xfrm>
          <a:prstGeom prst="roundRect">
            <a:avLst>
              <a:gd fmla="val 8936"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Developer Portal</a:t>
            </a:r>
            <a:endParaRPr sz="900">
              <a:solidFill>
                <a:srgbClr val="F3F3F3"/>
              </a:solidFill>
              <a:latin typeface="Overpass"/>
              <a:ea typeface="Overpass"/>
              <a:cs typeface="Overpass"/>
              <a:sym typeface="Overpass"/>
            </a:endParaRPr>
          </a:p>
        </p:txBody>
      </p:sp>
      <p:sp>
        <p:nvSpPr>
          <p:cNvPr id="2716" name="Google Shape;2716;p248"/>
          <p:cNvSpPr/>
          <p:nvPr/>
        </p:nvSpPr>
        <p:spPr>
          <a:xfrm>
            <a:off x="3188426" y="3679400"/>
            <a:ext cx="1006200" cy="432900"/>
          </a:xfrm>
          <a:prstGeom prst="roundRect">
            <a:avLst>
              <a:gd fmla="val 7198" name="adj"/>
            </a:avLst>
          </a:prstGeom>
          <a:solidFill>
            <a:srgbClr val="008BA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Overpass"/>
                <a:ea typeface="Overpass"/>
                <a:cs typeface="Overpass"/>
                <a:sym typeface="Overpass"/>
              </a:rPr>
              <a:t>Traffic Mgmt / API Gateway</a:t>
            </a:r>
            <a:endParaRPr sz="900">
              <a:solidFill>
                <a:srgbClr val="F3F3F3"/>
              </a:solidFill>
              <a:latin typeface="Overpass"/>
              <a:ea typeface="Overpass"/>
              <a:cs typeface="Overpass"/>
              <a:sym typeface="Overpass"/>
            </a:endParaRPr>
          </a:p>
        </p:txBody>
      </p:sp>
      <p:sp>
        <p:nvSpPr>
          <p:cNvPr id="2717" name="Google Shape;2717;p248"/>
          <p:cNvSpPr txBox="1"/>
          <p:nvPr/>
        </p:nvSpPr>
        <p:spPr>
          <a:xfrm>
            <a:off x="0" y="0"/>
            <a:ext cx="78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1" name="Shape 2721"/>
        <p:cNvGrpSpPr/>
        <p:nvPr/>
      </p:nvGrpSpPr>
      <p:grpSpPr>
        <a:xfrm>
          <a:off x="0" y="0"/>
          <a:ext cx="0" cy="0"/>
          <a:chOff x="0" y="0"/>
          <a:chExt cx="0" cy="0"/>
        </a:xfrm>
      </p:grpSpPr>
      <p:sp>
        <p:nvSpPr>
          <p:cNvPr id="2722" name="Google Shape;2722;p249"/>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Hybrid Deployment</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723" name="Google Shape;2723;p2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724" name="Google Shape;2724;p249"/>
          <p:cNvSpPr/>
          <p:nvPr/>
        </p:nvSpPr>
        <p:spPr>
          <a:xfrm>
            <a:off x="5497525" y="1457775"/>
            <a:ext cx="3154800" cy="1434600"/>
          </a:xfrm>
          <a:prstGeom prst="roundRect">
            <a:avLst>
              <a:gd fmla="val 620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49"/>
          <p:cNvSpPr/>
          <p:nvPr/>
        </p:nvSpPr>
        <p:spPr>
          <a:xfrm>
            <a:off x="5497525" y="3182550"/>
            <a:ext cx="3154800" cy="1434600"/>
          </a:xfrm>
          <a:prstGeom prst="roundRect">
            <a:avLst>
              <a:gd fmla="val 6092" name="adj"/>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49"/>
          <p:cNvSpPr/>
          <p:nvPr/>
        </p:nvSpPr>
        <p:spPr>
          <a:xfrm>
            <a:off x="2213300" y="3182575"/>
            <a:ext cx="2753700" cy="1434600"/>
          </a:xfrm>
          <a:prstGeom prst="roundRect">
            <a:avLst>
              <a:gd fmla="val 5998"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49"/>
          <p:cNvSpPr txBox="1"/>
          <p:nvPr/>
        </p:nvSpPr>
        <p:spPr>
          <a:xfrm>
            <a:off x="2246633" y="3234125"/>
            <a:ext cx="27204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Private Cloud - Provider B</a:t>
            </a:r>
            <a:endParaRPr sz="1000">
              <a:solidFill>
                <a:srgbClr val="666666"/>
              </a:solidFill>
              <a:latin typeface="Overpass"/>
              <a:ea typeface="Overpass"/>
              <a:cs typeface="Overpass"/>
              <a:sym typeface="Overpass"/>
            </a:endParaRPr>
          </a:p>
        </p:txBody>
      </p:sp>
      <p:sp>
        <p:nvSpPr>
          <p:cNvPr id="2728" name="Google Shape;2728;p249"/>
          <p:cNvSpPr/>
          <p:nvPr/>
        </p:nvSpPr>
        <p:spPr>
          <a:xfrm>
            <a:off x="2213300" y="1437863"/>
            <a:ext cx="2770500" cy="1434600"/>
          </a:xfrm>
          <a:prstGeom prst="roundRect">
            <a:avLst>
              <a:gd fmla="val 4102" name="adj"/>
            </a:avLst>
          </a:prstGeom>
          <a:solidFill>
            <a:srgbClr val="A3DBE8">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con_RH_Software_Application-Mobile_RGB_Flat.png" id="2729" name="Google Shape;2729;p249"/>
          <p:cNvPicPr preferRelativeResize="0"/>
          <p:nvPr/>
        </p:nvPicPr>
        <p:blipFill>
          <a:blip r:embed="rId3">
            <a:alphaModFix/>
          </a:blip>
          <a:stretch>
            <a:fillRect/>
          </a:stretch>
        </p:blipFill>
        <p:spPr>
          <a:xfrm>
            <a:off x="992094" y="1928451"/>
            <a:ext cx="528800" cy="680807"/>
          </a:xfrm>
          <a:prstGeom prst="rect">
            <a:avLst/>
          </a:prstGeom>
          <a:noFill/>
          <a:ln>
            <a:noFill/>
          </a:ln>
        </p:spPr>
      </p:pic>
      <p:pic>
        <p:nvPicPr>
          <p:cNvPr descr="Icon_RH_Software_Application-Window_RGB_Flat.png" id="2730" name="Google Shape;2730;p249"/>
          <p:cNvPicPr preferRelativeResize="0"/>
          <p:nvPr/>
        </p:nvPicPr>
        <p:blipFill>
          <a:blip r:embed="rId4">
            <a:alphaModFix/>
          </a:blip>
          <a:stretch>
            <a:fillRect/>
          </a:stretch>
        </p:blipFill>
        <p:spPr>
          <a:xfrm>
            <a:off x="855769" y="3676579"/>
            <a:ext cx="801450" cy="680800"/>
          </a:xfrm>
          <a:prstGeom prst="rect">
            <a:avLst/>
          </a:prstGeom>
          <a:noFill/>
          <a:ln>
            <a:noFill/>
          </a:ln>
        </p:spPr>
      </p:pic>
      <p:cxnSp>
        <p:nvCxnSpPr>
          <p:cNvPr id="2731" name="Google Shape;2731;p249"/>
          <p:cNvCxnSpPr>
            <a:stCxn id="2732" idx="1"/>
            <a:endCxn id="2733" idx="2"/>
          </p:cNvCxnSpPr>
          <p:nvPr/>
        </p:nvCxnSpPr>
        <p:spPr>
          <a:xfrm flipH="1">
            <a:off x="3133315" y="2266022"/>
            <a:ext cx="3575100" cy="491100"/>
          </a:xfrm>
          <a:prstGeom prst="curvedConnector4">
            <a:avLst>
              <a:gd fmla="val 44873" name="adj1"/>
              <a:gd fmla="val 148475" name="adj2"/>
            </a:avLst>
          </a:prstGeom>
          <a:noFill/>
          <a:ln cap="flat" cmpd="sng" w="19050">
            <a:solidFill>
              <a:srgbClr val="000000"/>
            </a:solidFill>
            <a:prstDash val="solid"/>
            <a:round/>
            <a:headEnd len="med" w="med" type="triangle"/>
            <a:tailEnd len="med" w="med" type="none"/>
          </a:ln>
        </p:spPr>
      </p:cxnSp>
      <p:cxnSp>
        <p:nvCxnSpPr>
          <p:cNvPr id="2734" name="Google Shape;2734;p249"/>
          <p:cNvCxnSpPr>
            <a:stCxn id="2732" idx="2"/>
            <a:endCxn id="2735" idx="0"/>
          </p:cNvCxnSpPr>
          <p:nvPr/>
        </p:nvCxnSpPr>
        <p:spPr>
          <a:xfrm rot="5400000">
            <a:off x="4699377" y="1205921"/>
            <a:ext cx="827400" cy="3924000"/>
          </a:xfrm>
          <a:prstGeom prst="curvedConnector3">
            <a:avLst>
              <a:gd fmla="val 49996" name="adj1"/>
            </a:avLst>
          </a:prstGeom>
          <a:noFill/>
          <a:ln cap="flat" cmpd="sng" w="19050">
            <a:solidFill>
              <a:srgbClr val="000000"/>
            </a:solidFill>
            <a:prstDash val="solid"/>
            <a:round/>
            <a:headEnd len="med" w="med" type="triangle"/>
            <a:tailEnd len="med" w="med" type="none"/>
          </a:ln>
        </p:spPr>
      </p:cxnSp>
      <p:cxnSp>
        <p:nvCxnSpPr>
          <p:cNvPr id="2736" name="Google Shape;2736;p249"/>
          <p:cNvCxnSpPr>
            <a:stCxn id="2729" idx="3"/>
            <a:endCxn id="2733" idx="1"/>
          </p:cNvCxnSpPr>
          <p:nvPr/>
        </p:nvCxnSpPr>
        <p:spPr>
          <a:xfrm>
            <a:off x="1520894" y="2268854"/>
            <a:ext cx="1245900" cy="0"/>
          </a:xfrm>
          <a:prstGeom prst="straightConnector1">
            <a:avLst/>
          </a:prstGeom>
          <a:noFill/>
          <a:ln cap="flat" cmpd="sng" w="19050">
            <a:solidFill>
              <a:srgbClr val="000000"/>
            </a:solidFill>
            <a:prstDash val="solid"/>
            <a:round/>
            <a:headEnd len="med" w="med" type="none"/>
            <a:tailEnd len="med" w="med" type="triangle"/>
          </a:ln>
        </p:spPr>
      </p:cxnSp>
      <p:cxnSp>
        <p:nvCxnSpPr>
          <p:cNvPr id="2737" name="Google Shape;2737;p249"/>
          <p:cNvCxnSpPr>
            <a:stCxn id="2730" idx="3"/>
            <a:endCxn id="2738" idx="1"/>
          </p:cNvCxnSpPr>
          <p:nvPr/>
        </p:nvCxnSpPr>
        <p:spPr>
          <a:xfrm>
            <a:off x="1657219" y="4016979"/>
            <a:ext cx="1109400" cy="0"/>
          </a:xfrm>
          <a:prstGeom prst="straightConnector1">
            <a:avLst/>
          </a:prstGeom>
          <a:noFill/>
          <a:ln cap="flat" cmpd="sng" w="19050">
            <a:solidFill>
              <a:srgbClr val="000000"/>
            </a:solidFill>
            <a:prstDash val="solid"/>
            <a:round/>
            <a:headEnd len="med" w="med" type="none"/>
            <a:tailEnd len="med" w="med" type="triangle"/>
          </a:ln>
        </p:spPr>
      </p:cxnSp>
      <p:pic>
        <p:nvPicPr>
          <p:cNvPr descr="Icon_RH_Software_Application-B-Microservice_RGB_Black.png" id="2739" name="Google Shape;2739;p249"/>
          <p:cNvPicPr preferRelativeResize="0"/>
          <p:nvPr/>
        </p:nvPicPr>
        <p:blipFill>
          <a:blip r:embed="rId5">
            <a:alphaModFix/>
          </a:blip>
          <a:stretch>
            <a:fillRect/>
          </a:stretch>
        </p:blipFill>
        <p:spPr>
          <a:xfrm>
            <a:off x="3929506" y="1975281"/>
            <a:ext cx="768800" cy="587146"/>
          </a:xfrm>
          <a:prstGeom prst="rect">
            <a:avLst/>
          </a:prstGeom>
          <a:noFill/>
          <a:ln>
            <a:noFill/>
          </a:ln>
        </p:spPr>
      </p:pic>
      <p:cxnSp>
        <p:nvCxnSpPr>
          <p:cNvPr id="2740" name="Google Shape;2740;p249"/>
          <p:cNvCxnSpPr>
            <a:stCxn id="2733" idx="3"/>
            <a:endCxn id="2739" idx="1"/>
          </p:cNvCxnSpPr>
          <p:nvPr/>
        </p:nvCxnSpPr>
        <p:spPr>
          <a:xfrm>
            <a:off x="3499929" y="2268854"/>
            <a:ext cx="429600" cy="0"/>
          </a:xfrm>
          <a:prstGeom prst="straightConnector1">
            <a:avLst/>
          </a:prstGeom>
          <a:noFill/>
          <a:ln cap="flat" cmpd="sng" w="19050">
            <a:solidFill>
              <a:srgbClr val="000000"/>
            </a:solidFill>
            <a:prstDash val="solid"/>
            <a:round/>
            <a:headEnd len="med" w="med" type="none"/>
            <a:tailEnd len="med" w="med" type="triangle"/>
          </a:ln>
        </p:spPr>
      </p:cxnSp>
      <p:pic>
        <p:nvPicPr>
          <p:cNvPr descr="Icon_RH_Software_Application-B-Microservice_RGB_Black.png" id="2741" name="Google Shape;2741;p249"/>
          <p:cNvPicPr preferRelativeResize="0"/>
          <p:nvPr/>
        </p:nvPicPr>
        <p:blipFill>
          <a:blip r:embed="rId5">
            <a:alphaModFix/>
          </a:blip>
          <a:stretch>
            <a:fillRect/>
          </a:stretch>
        </p:blipFill>
        <p:spPr>
          <a:xfrm>
            <a:off x="3929506" y="3723406"/>
            <a:ext cx="768800" cy="587146"/>
          </a:xfrm>
          <a:prstGeom prst="rect">
            <a:avLst/>
          </a:prstGeom>
          <a:noFill/>
          <a:ln>
            <a:noFill/>
          </a:ln>
        </p:spPr>
      </p:pic>
      <p:cxnSp>
        <p:nvCxnSpPr>
          <p:cNvPr id="2742" name="Google Shape;2742;p249"/>
          <p:cNvCxnSpPr>
            <a:stCxn id="2738" idx="3"/>
            <a:endCxn id="2741" idx="1"/>
          </p:cNvCxnSpPr>
          <p:nvPr/>
        </p:nvCxnSpPr>
        <p:spPr>
          <a:xfrm>
            <a:off x="3499929" y="4016979"/>
            <a:ext cx="429600" cy="0"/>
          </a:xfrm>
          <a:prstGeom prst="straightConnector1">
            <a:avLst/>
          </a:prstGeom>
          <a:noFill/>
          <a:ln cap="flat" cmpd="sng" w="19050">
            <a:solidFill>
              <a:srgbClr val="000000"/>
            </a:solidFill>
            <a:prstDash val="solid"/>
            <a:round/>
            <a:headEnd len="med" w="med" type="none"/>
            <a:tailEnd len="med" w="med" type="triangle"/>
          </a:ln>
        </p:spPr>
      </p:cxnSp>
      <p:pic>
        <p:nvPicPr>
          <p:cNvPr descr="Icon_RH_Software_Application-B-Microservice_RGB_Black.png" id="2743" name="Google Shape;2743;p249"/>
          <p:cNvPicPr preferRelativeResize="0"/>
          <p:nvPr/>
        </p:nvPicPr>
        <p:blipFill>
          <a:blip r:embed="rId6">
            <a:alphaModFix/>
          </a:blip>
          <a:stretch>
            <a:fillRect/>
          </a:stretch>
        </p:blipFill>
        <p:spPr>
          <a:xfrm>
            <a:off x="7739256" y="3673556"/>
            <a:ext cx="768800" cy="587146"/>
          </a:xfrm>
          <a:prstGeom prst="rect">
            <a:avLst/>
          </a:prstGeom>
          <a:noFill/>
          <a:ln>
            <a:noFill/>
          </a:ln>
        </p:spPr>
      </p:pic>
      <p:cxnSp>
        <p:nvCxnSpPr>
          <p:cNvPr id="2744" name="Google Shape;2744;p249"/>
          <p:cNvCxnSpPr>
            <a:stCxn id="2745" idx="3"/>
            <a:endCxn id="2743" idx="1"/>
          </p:cNvCxnSpPr>
          <p:nvPr/>
        </p:nvCxnSpPr>
        <p:spPr>
          <a:xfrm>
            <a:off x="7441579" y="3967129"/>
            <a:ext cx="297600" cy="0"/>
          </a:xfrm>
          <a:prstGeom prst="straightConnector1">
            <a:avLst/>
          </a:prstGeom>
          <a:noFill/>
          <a:ln cap="flat" cmpd="sng" w="19050">
            <a:solidFill>
              <a:srgbClr val="000000"/>
            </a:solidFill>
            <a:prstDash val="solid"/>
            <a:round/>
            <a:headEnd len="med" w="med" type="none"/>
            <a:tailEnd len="med" w="med" type="triangle"/>
          </a:ln>
        </p:spPr>
      </p:cxnSp>
      <p:pic>
        <p:nvPicPr>
          <p:cNvPr descr="Icon_RH_Software_Application-Window_RGB_Flat.png" id="2746" name="Google Shape;2746;p249"/>
          <p:cNvPicPr preferRelativeResize="0"/>
          <p:nvPr/>
        </p:nvPicPr>
        <p:blipFill>
          <a:blip r:embed="rId7">
            <a:alphaModFix/>
          </a:blip>
          <a:stretch>
            <a:fillRect/>
          </a:stretch>
        </p:blipFill>
        <p:spPr>
          <a:xfrm>
            <a:off x="5775356" y="3731454"/>
            <a:ext cx="554879" cy="471350"/>
          </a:xfrm>
          <a:prstGeom prst="rect">
            <a:avLst/>
          </a:prstGeom>
          <a:noFill/>
          <a:ln>
            <a:noFill/>
          </a:ln>
        </p:spPr>
      </p:pic>
      <p:cxnSp>
        <p:nvCxnSpPr>
          <p:cNvPr id="2747" name="Google Shape;2747;p249"/>
          <p:cNvCxnSpPr>
            <a:stCxn id="2746" idx="3"/>
            <a:endCxn id="2745" idx="1"/>
          </p:cNvCxnSpPr>
          <p:nvPr/>
        </p:nvCxnSpPr>
        <p:spPr>
          <a:xfrm>
            <a:off x="6330235" y="3967129"/>
            <a:ext cx="378000" cy="0"/>
          </a:xfrm>
          <a:prstGeom prst="straightConnector1">
            <a:avLst/>
          </a:prstGeom>
          <a:noFill/>
          <a:ln cap="flat" cmpd="sng" w="19050">
            <a:solidFill>
              <a:srgbClr val="000000"/>
            </a:solidFill>
            <a:prstDash val="solid"/>
            <a:round/>
            <a:headEnd len="med" w="med" type="none"/>
            <a:tailEnd len="med" w="med" type="triangle"/>
          </a:ln>
        </p:spPr>
      </p:cxnSp>
      <p:sp>
        <p:nvSpPr>
          <p:cNvPr id="2748" name="Google Shape;2748;p249"/>
          <p:cNvSpPr txBox="1"/>
          <p:nvPr/>
        </p:nvSpPr>
        <p:spPr>
          <a:xfrm>
            <a:off x="2229956" y="1490675"/>
            <a:ext cx="27372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Public Cloud - Provider A</a:t>
            </a:r>
            <a:endParaRPr sz="1000">
              <a:solidFill>
                <a:srgbClr val="666666"/>
              </a:solidFill>
              <a:latin typeface="Overpass"/>
              <a:ea typeface="Overpass"/>
              <a:cs typeface="Overpass"/>
              <a:sym typeface="Overpass"/>
            </a:endParaRPr>
          </a:p>
        </p:txBody>
      </p:sp>
      <p:cxnSp>
        <p:nvCxnSpPr>
          <p:cNvPr id="2749" name="Google Shape;2749;p249"/>
          <p:cNvCxnSpPr>
            <a:stCxn id="2732" idx="3"/>
          </p:cNvCxnSpPr>
          <p:nvPr/>
        </p:nvCxnSpPr>
        <p:spPr>
          <a:xfrm flipH="1">
            <a:off x="6867540" y="2266022"/>
            <a:ext cx="574200" cy="1360800"/>
          </a:xfrm>
          <a:prstGeom prst="curvedConnector4">
            <a:avLst>
              <a:gd fmla="val -41471" name="adj1"/>
              <a:gd fmla="val 67938" name="adj2"/>
            </a:avLst>
          </a:prstGeom>
          <a:noFill/>
          <a:ln cap="flat" cmpd="sng" w="19050">
            <a:solidFill>
              <a:srgbClr val="000000"/>
            </a:solidFill>
            <a:prstDash val="solid"/>
            <a:round/>
            <a:headEnd len="med" w="med" type="triangle"/>
            <a:tailEnd len="med" w="med" type="none"/>
          </a:ln>
        </p:spPr>
      </p:cxnSp>
      <p:sp>
        <p:nvSpPr>
          <p:cNvPr id="2750" name="Google Shape;2750;p249"/>
          <p:cNvSpPr txBox="1"/>
          <p:nvPr/>
        </p:nvSpPr>
        <p:spPr>
          <a:xfrm>
            <a:off x="5497556" y="3193463"/>
            <a:ext cx="31548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EFEFEF"/>
                </a:solidFill>
                <a:latin typeface="Overpass"/>
                <a:ea typeface="Overpass"/>
                <a:cs typeface="Overpass"/>
                <a:sym typeface="Overpass"/>
              </a:rPr>
              <a:t>Data Center</a:t>
            </a:r>
            <a:endParaRPr sz="1000">
              <a:solidFill>
                <a:srgbClr val="EFEFEF"/>
              </a:solidFill>
              <a:latin typeface="Overpass"/>
              <a:ea typeface="Overpass"/>
              <a:cs typeface="Overpass"/>
              <a:sym typeface="Overpass"/>
            </a:endParaRPr>
          </a:p>
        </p:txBody>
      </p:sp>
      <p:sp>
        <p:nvSpPr>
          <p:cNvPr id="2751" name="Google Shape;2751;p249"/>
          <p:cNvSpPr txBox="1"/>
          <p:nvPr/>
        </p:nvSpPr>
        <p:spPr>
          <a:xfrm>
            <a:off x="5497544" y="1490675"/>
            <a:ext cx="3154800" cy="24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Hosted / Data Center</a:t>
            </a:r>
            <a:endParaRPr sz="1000">
              <a:solidFill>
                <a:srgbClr val="666666"/>
              </a:solidFill>
              <a:latin typeface="Overpass"/>
              <a:ea typeface="Overpass"/>
              <a:cs typeface="Overpass"/>
              <a:sym typeface="Overpass"/>
            </a:endParaRPr>
          </a:p>
        </p:txBody>
      </p:sp>
      <p:sp>
        <p:nvSpPr>
          <p:cNvPr id="2752" name="Google Shape;2752;p249"/>
          <p:cNvSpPr txBox="1"/>
          <p:nvPr/>
        </p:nvSpPr>
        <p:spPr>
          <a:xfrm>
            <a:off x="491644" y="2660050"/>
            <a:ext cx="152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Mobile Apps</a:t>
            </a:r>
            <a:endParaRPr sz="1000">
              <a:latin typeface="Overpass"/>
              <a:ea typeface="Overpass"/>
              <a:cs typeface="Overpass"/>
              <a:sym typeface="Overpass"/>
            </a:endParaRPr>
          </a:p>
        </p:txBody>
      </p:sp>
      <p:sp>
        <p:nvSpPr>
          <p:cNvPr id="2753" name="Google Shape;2753;p249"/>
          <p:cNvSpPr txBox="1"/>
          <p:nvPr/>
        </p:nvSpPr>
        <p:spPr>
          <a:xfrm>
            <a:off x="491644" y="4307125"/>
            <a:ext cx="152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External Apps</a:t>
            </a:r>
            <a:endParaRPr sz="1000">
              <a:latin typeface="Overpass"/>
              <a:ea typeface="Overpass"/>
              <a:cs typeface="Overpass"/>
              <a:sym typeface="Overpass"/>
            </a:endParaRPr>
          </a:p>
        </p:txBody>
      </p:sp>
      <p:sp>
        <p:nvSpPr>
          <p:cNvPr id="2754" name="Google Shape;2754;p249"/>
          <p:cNvSpPr txBox="1"/>
          <p:nvPr/>
        </p:nvSpPr>
        <p:spPr>
          <a:xfrm>
            <a:off x="5577887" y="4156625"/>
            <a:ext cx="9498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Internal Apps</a:t>
            </a:r>
            <a:endParaRPr sz="1000">
              <a:solidFill>
                <a:srgbClr val="FFFFFF"/>
              </a:solidFill>
              <a:latin typeface="Overpass"/>
              <a:ea typeface="Overpass"/>
              <a:cs typeface="Overpass"/>
              <a:sym typeface="Overpass"/>
            </a:endParaRPr>
          </a:p>
        </p:txBody>
      </p:sp>
      <p:grpSp>
        <p:nvGrpSpPr>
          <p:cNvPr id="2755" name="Google Shape;2755;p249"/>
          <p:cNvGrpSpPr/>
          <p:nvPr/>
        </p:nvGrpSpPr>
        <p:grpSpPr>
          <a:xfrm>
            <a:off x="2766650" y="1780650"/>
            <a:ext cx="733278" cy="976408"/>
            <a:chOff x="4772247" y="2462877"/>
            <a:chExt cx="606767" cy="1059356"/>
          </a:xfrm>
        </p:grpSpPr>
        <p:grpSp>
          <p:nvGrpSpPr>
            <p:cNvPr id="2756" name="Google Shape;2756;p249"/>
            <p:cNvGrpSpPr/>
            <p:nvPr/>
          </p:nvGrpSpPr>
          <p:grpSpPr>
            <a:xfrm>
              <a:off x="4772247" y="2462877"/>
              <a:ext cx="606767" cy="1059356"/>
              <a:chOff x="3840578" y="3203172"/>
              <a:chExt cx="1422000" cy="852600"/>
            </a:xfrm>
          </p:grpSpPr>
          <p:sp>
            <p:nvSpPr>
              <p:cNvPr id="2733" name="Google Shape;2733;p249"/>
              <p:cNvSpPr/>
              <p:nvPr/>
            </p:nvSpPr>
            <p:spPr>
              <a:xfrm>
                <a:off x="3840578" y="3203172"/>
                <a:ext cx="14220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757" name="Google Shape;2757;p249"/>
              <p:cNvSpPr txBox="1"/>
              <p:nvPr/>
            </p:nvSpPr>
            <p:spPr>
              <a:xfrm>
                <a:off x="3909469" y="3249255"/>
                <a:ext cx="13530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3F3F3"/>
                    </a:solidFill>
                    <a:latin typeface="Overpass"/>
                    <a:ea typeface="Overpass"/>
                    <a:cs typeface="Overpass"/>
                    <a:sym typeface="Overpass"/>
                  </a:rPr>
                  <a:t>API Gateway</a:t>
                </a:r>
                <a:endParaRPr sz="700">
                  <a:solidFill>
                    <a:srgbClr val="F3F3F3"/>
                  </a:solidFill>
                  <a:latin typeface="Overpass"/>
                  <a:ea typeface="Overpass"/>
                  <a:cs typeface="Overpass"/>
                  <a:sym typeface="Overpass"/>
                </a:endParaRPr>
              </a:p>
            </p:txBody>
          </p:sp>
          <p:sp>
            <p:nvSpPr>
              <p:cNvPr id="2758" name="Google Shape;2758;p249"/>
              <p:cNvSpPr/>
              <p:nvPr/>
            </p:nvSpPr>
            <p:spPr>
              <a:xfrm>
                <a:off x="3994456" y="3439308"/>
                <a:ext cx="1114200" cy="5127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pic>
          <p:nvPicPr>
            <p:cNvPr descr="Icon_RH_Software_Container-App_RGB_Black.png" id="2759" name="Google Shape;2759;p249"/>
            <p:cNvPicPr preferRelativeResize="0"/>
            <p:nvPr/>
          </p:nvPicPr>
          <p:blipFill>
            <a:blip r:embed="rId8">
              <a:alphaModFix/>
            </a:blip>
            <a:stretch>
              <a:fillRect/>
            </a:stretch>
          </p:blipFill>
          <p:spPr>
            <a:xfrm>
              <a:off x="4869009" y="2832737"/>
              <a:ext cx="390049" cy="471384"/>
            </a:xfrm>
            <a:prstGeom prst="rect">
              <a:avLst/>
            </a:prstGeom>
            <a:noFill/>
            <a:ln>
              <a:noFill/>
            </a:ln>
          </p:spPr>
        </p:pic>
      </p:grpSp>
      <p:grpSp>
        <p:nvGrpSpPr>
          <p:cNvPr id="2760" name="Google Shape;2760;p249"/>
          <p:cNvGrpSpPr/>
          <p:nvPr/>
        </p:nvGrpSpPr>
        <p:grpSpPr>
          <a:xfrm>
            <a:off x="2766650" y="3528775"/>
            <a:ext cx="733278" cy="976408"/>
            <a:chOff x="4772247" y="2462877"/>
            <a:chExt cx="606767" cy="1059356"/>
          </a:xfrm>
        </p:grpSpPr>
        <p:grpSp>
          <p:nvGrpSpPr>
            <p:cNvPr id="2761" name="Google Shape;2761;p249"/>
            <p:cNvGrpSpPr/>
            <p:nvPr/>
          </p:nvGrpSpPr>
          <p:grpSpPr>
            <a:xfrm>
              <a:off x="4772247" y="2462877"/>
              <a:ext cx="606767" cy="1059356"/>
              <a:chOff x="3840578" y="3203172"/>
              <a:chExt cx="1422000" cy="852600"/>
            </a:xfrm>
          </p:grpSpPr>
          <p:sp>
            <p:nvSpPr>
              <p:cNvPr id="2738" name="Google Shape;2738;p249"/>
              <p:cNvSpPr/>
              <p:nvPr/>
            </p:nvSpPr>
            <p:spPr>
              <a:xfrm>
                <a:off x="3840578" y="3203172"/>
                <a:ext cx="14220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735" name="Google Shape;2735;p249"/>
              <p:cNvSpPr txBox="1"/>
              <p:nvPr/>
            </p:nvSpPr>
            <p:spPr>
              <a:xfrm>
                <a:off x="3909469" y="3249255"/>
                <a:ext cx="13530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3F3F3"/>
                    </a:solidFill>
                    <a:latin typeface="Overpass"/>
                    <a:ea typeface="Overpass"/>
                    <a:cs typeface="Overpass"/>
                    <a:sym typeface="Overpass"/>
                  </a:rPr>
                  <a:t>API Gateway</a:t>
                </a:r>
                <a:endParaRPr sz="700">
                  <a:solidFill>
                    <a:srgbClr val="F3F3F3"/>
                  </a:solidFill>
                  <a:latin typeface="Overpass"/>
                  <a:ea typeface="Overpass"/>
                  <a:cs typeface="Overpass"/>
                  <a:sym typeface="Overpass"/>
                </a:endParaRPr>
              </a:p>
            </p:txBody>
          </p:sp>
          <p:sp>
            <p:nvSpPr>
              <p:cNvPr id="2762" name="Google Shape;2762;p249"/>
              <p:cNvSpPr/>
              <p:nvPr/>
            </p:nvSpPr>
            <p:spPr>
              <a:xfrm>
                <a:off x="3994456" y="3439308"/>
                <a:ext cx="1114200" cy="5127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pic>
          <p:nvPicPr>
            <p:cNvPr descr="Icon_RH_Software_Container-App_RGB_Black.png" id="2763" name="Google Shape;2763;p249"/>
            <p:cNvPicPr preferRelativeResize="0"/>
            <p:nvPr/>
          </p:nvPicPr>
          <p:blipFill>
            <a:blip r:embed="rId8">
              <a:alphaModFix/>
            </a:blip>
            <a:stretch>
              <a:fillRect/>
            </a:stretch>
          </p:blipFill>
          <p:spPr>
            <a:xfrm>
              <a:off x="4869009" y="2832737"/>
              <a:ext cx="390049" cy="471384"/>
            </a:xfrm>
            <a:prstGeom prst="rect">
              <a:avLst/>
            </a:prstGeom>
            <a:noFill/>
            <a:ln>
              <a:noFill/>
            </a:ln>
          </p:spPr>
        </p:pic>
      </p:grpSp>
      <p:grpSp>
        <p:nvGrpSpPr>
          <p:cNvPr id="2764" name="Google Shape;2764;p249"/>
          <p:cNvGrpSpPr/>
          <p:nvPr/>
        </p:nvGrpSpPr>
        <p:grpSpPr>
          <a:xfrm>
            <a:off x="6708300" y="3478925"/>
            <a:ext cx="733278" cy="976408"/>
            <a:chOff x="4772247" y="2462877"/>
            <a:chExt cx="606767" cy="1059356"/>
          </a:xfrm>
        </p:grpSpPr>
        <p:grpSp>
          <p:nvGrpSpPr>
            <p:cNvPr id="2765" name="Google Shape;2765;p249"/>
            <p:cNvGrpSpPr/>
            <p:nvPr/>
          </p:nvGrpSpPr>
          <p:grpSpPr>
            <a:xfrm>
              <a:off x="4772247" y="2462877"/>
              <a:ext cx="606767" cy="1059356"/>
              <a:chOff x="3840578" y="3203172"/>
              <a:chExt cx="1422000" cy="852600"/>
            </a:xfrm>
          </p:grpSpPr>
          <p:sp>
            <p:nvSpPr>
              <p:cNvPr id="2745" name="Google Shape;2745;p249"/>
              <p:cNvSpPr/>
              <p:nvPr/>
            </p:nvSpPr>
            <p:spPr>
              <a:xfrm>
                <a:off x="3840578" y="3203172"/>
                <a:ext cx="14220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766" name="Google Shape;2766;p249"/>
              <p:cNvSpPr txBox="1"/>
              <p:nvPr/>
            </p:nvSpPr>
            <p:spPr>
              <a:xfrm>
                <a:off x="3909469" y="3249255"/>
                <a:ext cx="13530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3F3F3"/>
                    </a:solidFill>
                    <a:latin typeface="Overpass"/>
                    <a:ea typeface="Overpass"/>
                    <a:cs typeface="Overpass"/>
                    <a:sym typeface="Overpass"/>
                  </a:rPr>
                  <a:t>API Gateway</a:t>
                </a:r>
                <a:endParaRPr sz="700">
                  <a:solidFill>
                    <a:srgbClr val="F3F3F3"/>
                  </a:solidFill>
                  <a:latin typeface="Overpass"/>
                  <a:ea typeface="Overpass"/>
                  <a:cs typeface="Overpass"/>
                  <a:sym typeface="Overpass"/>
                </a:endParaRPr>
              </a:p>
            </p:txBody>
          </p:sp>
          <p:sp>
            <p:nvSpPr>
              <p:cNvPr id="2767" name="Google Shape;2767;p249"/>
              <p:cNvSpPr/>
              <p:nvPr/>
            </p:nvSpPr>
            <p:spPr>
              <a:xfrm>
                <a:off x="3994456" y="3439308"/>
                <a:ext cx="1114200" cy="5127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pic>
          <p:nvPicPr>
            <p:cNvPr descr="Icon_RH_Software_Container-App_RGB_Black.png" id="2768" name="Google Shape;2768;p249"/>
            <p:cNvPicPr preferRelativeResize="0"/>
            <p:nvPr/>
          </p:nvPicPr>
          <p:blipFill>
            <a:blip r:embed="rId8">
              <a:alphaModFix/>
            </a:blip>
            <a:stretch>
              <a:fillRect/>
            </a:stretch>
          </p:blipFill>
          <p:spPr>
            <a:xfrm>
              <a:off x="4869009" y="2832737"/>
              <a:ext cx="390049" cy="471384"/>
            </a:xfrm>
            <a:prstGeom prst="rect">
              <a:avLst/>
            </a:prstGeom>
            <a:noFill/>
            <a:ln>
              <a:noFill/>
            </a:ln>
          </p:spPr>
        </p:pic>
      </p:grpSp>
      <p:grpSp>
        <p:nvGrpSpPr>
          <p:cNvPr id="2769" name="Google Shape;2769;p249"/>
          <p:cNvGrpSpPr/>
          <p:nvPr/>
        </p:nvGrpSpPr>
        <p:grpSpPr>
          <a:xfrm>
            <a:off x="6708415" y="1777823"/>
            <a:ext cx="733325" cy="976398"/>
            <a:chOff x="8147377" y="1737786"/>
            <a:chExt cx="733325" cy="976398"/>
          </a:xfrm>
        </p:grpSpPr>
        <p:grpSp>
          <p:nvGrpSpPr>
            <p:cNvPr id="2770" name="Google Shape;2770;p249"/>
            <p:cNvGrpSpPr/>
            <p:nvPr/>
          </p:nvGrpSpPr>
          <p:grpSpPr>
            <a:xfrm>
              <a:off x="8147377" y="1737786"/>
              <a:ext cx="733325" cy="976398"/>
              <a:chOff x="3840578" y="3203172"/>
              <a:chExt cx="1422000" cy="852600"/>
            </a:xfrm>
          </p:grpSpPr>
          <p:sp>
            <p:nvSpPr>
              <p:cNvPr id="2732" name="Google Shape;2732;p249"/>
              <p:cNvSpPr/>
              <p:nvPr/>
            </p:nvSpPr>
            <p:spPr>
              <a:xfrm>
                <a:off x="3840578" y="3203172"/>
                <a:ext cx="1422000" cy="852600"/>
              </a:xfrm>
              <a:prstGeom prst="roundRect">
                <a:avLst>
                  <a:gd fmla="val 1522" name="adj"/>
                </a:avLst>
              </a:prstGeom>
              <a:solidFill>
                <a:srgbClr val="007A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2771" name="Google Shape;2771;p249"/>
              <p:cNvSpPr txBox="1"/>
              <p:nvPr/>
            </p:nvSpPr>
            <p:spPr>
              <a:xfrm>
                <a:off x="3909469" y="3249255"/>
                <a:ext cx="1353000" cy="1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3F3F3"/>
                    </a:solidFill>
                    <a:latin typeface="Overpass"/>
                    <a:ea typeface="Overpass"/>
                    <a:cs typeface="Overpass"/>
                    <a:sym typeface="Overpass"/>
                  </a:rPr>
                  <a:t>API Manager</a:t>
                </a:r>
                <a:endParaRPr sz="700">
                  <a:solidFill>
                    <a:srgbClr val="F3F3F3"/>
                  </a:solidFill>
                  <a:latin typeface="Overpass"/>
                  <a:ea typeface="Overpass"/>
                  <a:cs typeface="Overpass"/>
                  <a:sym typeface="Overpass"/>
                </a:endParaRPr>
              </a:p>
            </p:txBody>
          </p:sp>
          <p:sp>
            <p:nvSpPr>
              <p:cNvPr id="2772" name="Google Shape;2772;p249"/>
              <p:cNvSpPr/>
              <p:nvPr/>
            </p:nvSpPr>
            <p:spPr>
              <a:xfrm>
                <a:off x="3994456" y="3439308"/>
                <a:ext cx="1114200" cy="512700"/>
              </a:xfrm>
              <a:prstGeom prst="roundRect">
                <a:avLst>
                  <a:gd fmla="val 5534"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grpSp>
        <p:pic>
          <p:nvPicPr>
            <p:cNvPr descr="Icon_RH_Hardware_Monitor-Webinar_RGB_Flat.png" id="2773" name="Google Shape;2773;p249"/>
            <p:cNvPicPr preferRelativeResize="0"/>
            <p:nvPr/>
          </p:nvPicPr>
          <p:blipFill rotWithShape="1">
            <a:blip r:embed="rId9">
              <a:alphaModFix/>
            </a:blip>
            <a:srcRect b="1616" l="0" r="0" t="1616"/>
            <a:stretch/>
          </p:blipFill>
          <p:spPr>
            <a:xfrm>
              <a:off x="8306425" y="2137425"/>
              <a:ext cx="414900" cy="3288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78"/>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700"/>
              <a:t>APIs Are Everywhere!</a:t>
            </a:r>
            <a:endParaRPr sz="27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668" name="Google Shape;1668;p1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669" name="Google Shape;1669;p178"/>
          <p:cNvSpPr txBox="1"/>
          <p:nvPr>
            <p:ph idx="4294967295" type="body"/>
          </p:nvPr>
        </p:nvSpPr>
        <p:spPr>
          <a:xfrm>
            <a:off x="826700" y="1625925"/>
            <a:ext cx="44988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Mission critical to every business (or soon every business)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Customers and partners depend on it</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Fundamental to company agility and competitiveness</a:t>
            </a:r>
            <a:endParaRPr/>
          </a:p>
          <a:p>
            <a:pPr indent="-298450" lvl="1" marL="914400" rtl="0" algn="l">
              <a:spcBef>
                <a:spcPts val="0"/>
              </a:spcBef>
              <a:spcAft>
                <a:spcPts val="0"/>
              </a:spcAft>
              <a:buSzPts val="1100"/>
              <a:buChar char="･"/>
            </a:pPr>
            <a:r>
              <a:rPr lang="en"/>
              <a:t>(It is </a:t>
            </a:r>
            <a:r>
              <a:rPr lang="en"/>
              <a:t>basically</a:t>
            </a:r>
            <a:r>
              <a:rPr lang="en"/>
              <a:t> a standard </a:t>
            </a:r>
            <a:r>
              <a:rPr lang="en"/>
              <a:t>nowadays</a:t>
            </a:r>
            <a:r>
              <a:rPr lang="en"/>
              <a:t>)</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Web and mobile depend on APIs</a:t>
            </a:r>
            <a:endParaRPr/>
          </a:p>
          <a:p>
            <a:pPr indent="-298450" lvl="1" marL="914400" rtl="0" algn="l">
              <a:spcBef>
                <a:spcPts val="0"/>
              </a:spcBef>
              <a:spcAft>
                <a:spcPts val="0"/>
              </a:spcAft>
              <a:buSzPts val="1100"/>
              <a:buChar char="･"/>
            </a:pPr>
            <a:r>
              <a:rPr lang="en"/>
              <a:t>And not only them</a:t>
            </a:r>
            <a:endParaRPr/>
          </a:p>
        </p:txBody>
      </p:sp>
      <p:cxnSp>
        <p:nvCxnSpPr>
          <p:cNvPr id="1670" name="Google Shape;1670;p178"/>
          <p:cNvCxnSpPr/>
          <p:nvPr/>
        </p:nvCxnSpPr>
        <p:spPr>
          <a:xfrm>
            <a:off x="6151355" y="1567984"/>
            <a:ext cx="983700" cy="1468500"/>
          </a:xfrm>
          <a:prstGeom prst="straightConnector1">
            <a:avLst/>
          </a:prstGeom>
          <a:noFill/>
          <a:ln cap="flat" cmpd="sng" w="9525">
            <a:solidFill>
              <a:srgbClr val="666666"/>
            </a:solidFill>
            <a:prstDash val="solid"/>
            <a:round/>
            <a:headEnd len="med" w="med" type="none"/>
            <a:tailEnd len="med" w="med" type="none"/>
          </a:ln>
        </p:spPr>
      </p:cxnSp>
      <p:cxnSp>
        <p:nvCxnSpPr>
          <p:cNvPr id="1671" name="Google Shape;1671;p178"/>
          <p:cNvCxnSpPr/>
          <p:nvPr/>
        </p:nvCxnSpPr>
        <p:spPr>
          <a:xfrm>
            <a:off x="5969146" y="2658707"/>
            <a:ext cx="1153800" cy="388500"/>
          </a:xfrm>
          <a:prstGeom prst="straightConnector1">
            <a:avLst/>
          </a:prstGeom>
          <a:noFill/>
          <a:ln cap="flat" cmpd="sng" w="9525">
            <a:solidFill>
              <a:srgbClr val="666666"/>
            </a:solidFill>
            <a:prstDash val="solid"/>
            <a:round/>
            <a:headEnd len="med" w="med" type="none"/>
            <a:tailEnd len="med" w="med" type="none"/>
          </a:ln>
        </p:spPr>
      </p:cxnSp>
      <p:cxnSp>
        <p:nvCxnSpPr>
          <p:cNvPr id="1672" name="Google Shape;1672;p178"/>
          <p:cNvCxnSpPr/>
          <p:nvPr/>
        </p:nvCxnSpPr>
        <p:spPr>
          <a:xfrm flipH="1" rot="10800000">
            <a:off x="5325494" y="3123070"/>
            <a:ext cx="1676100" cy="474900"/>
          </a:xfrm>
          <a:prstGeom prst="straightConnector1">
            <a:avLst/>
          </a:prstGeom>
          <a:noFill/>
          <a:ln cap="flat" cmpd="sng" w="9525">
            <a:solidFill>
              <a:srgbClr val="666666"/>
            </a:solidFill>
            <a:prstDash val="solid"/>
            <a:round/>
            <a:headEnd len="med" w="med" type="none"/>
            <a:tailEnd len="med" w="med" type="none"/>
          </a:ln>
        </p:spPr>
      </p:cxnSp>
      <p:cxnSp>
        <p:nvCxnSpPr>
          <p:cNvPr id="1673" name="Google Shape;1673;p178"/>
          <p:cNvCxnSpPr/>
          <p:nvPr/>
        </p:nvCxnSpPr>
        <p:spPr>
          <a:xfrm flipH="1">
            <a:off x="7183373" y="2000105"/>
            <a:ext cx="267300" cy="1068900"/>
          </a:xfrm>
          <a:prstGeom prst="straightConnector1">
            <a:avLst/>
          </a:prstGeom>
          <a:noFill/>
          <a:ln cap="flat" cmpd="sng" w="9525">
            <a:solidFill>
              <a:srgbClr val="666666"/>
            </a:solidFill>
            <a:prstDash val="solid"/>
            <a:round/>
            <a:headEnd len="med" w="med" type="none"/>
            <a:tailEnd len="med" w="med" type="none"/>
          </a:ln>
        </p:spPr>
      </p:cxnSp>
      <p:cxnSp>
        <p:nvCxnSpPr>
          <p:cNvPr id="1674" name="Google Shape;1674;p178"/>
          <p:cNvCxnSpPr/>
          <p:nvPr/>
        </p:nvCxnSpPr>
        <p:spPr>
          <a:xfrm rot="10800000">
            <a:off x="7195925" y="3079735"/>
            <a:ext cx="1287000" cy="64800"/>
          </a:xfrm>
          <a:prstGeom prst="straightConnector1">
            <a:avLst/>
          </a:prstGeom>
          <a:noFill/>
          <a:ln cap="flat" cmpd="sng" w="9525">
            <a:solidFill>
              <a:srgbClr val="666666"/>
            </a:solidFill>
            <a:prstDash val="solid"/>
            <a:round/>
            <a:headEnd len="med" w="med" type="none"/>
            <a:tailEnd len="med" w="med" type="none"/>
          </a:ln>
        </p:spPr>
      </p:cxnSp>
      <p:cxnSp>
        <p:nvCxnSpPr>
          <p:cNvPr id="1675" name="Google Shape;1675;p178"/>
          <p:cNvCxnSpPr>
            <a:stCxn id="1676" idx="5"/>
          </p:cNvCxnSpPr>
          <p:nvPr/>
        </p:nvCxnSpPr>
        <p:spPr>
          <a:xfrm rot="10800000">
            <a:off x="7159194" y="3101147"/>
            <a:ext cx="659100" cy="919200"/>
          </a:xfrm>
          <a:prstGeom prst="straightConnector1">
            <a:avLst/>
          </a:prstGeom>
          <a:noFill/>
          <a:ln cap="flat" cmpd="sng" w="9525">
            <a:solidFill>
              <a:srgbClr val="666666"/>
            </a:solidFill>
            <a:prstDash val="solid"/>
            <a:round/>
            <a:headEnd len="med" w="med" type="none"/>
            <a:tailEnd len="med" w="med" type="none"/>
          </a:ln>
        </p:spPr>
      </p:cxnSp>
      <p:cxnSp>
        <p:nvCxnSpPr>
          <p:cNvPr id="1677" name="Google Shape;1677;p178"/>
          <p:cNvCxnSpPr/>
          <p:nvPr/>
        </p:nvCxnSpPr>
        <p:spPr>
          <a:xfrm flipH="1" rot="10800000">
            <a:off x="6649196" y="3090697"/>
            <a:ext cx="449400" cy="1360200"/>
          </a:xfrm>
          <a:prstGeom prst="straightConnector1">
            <a:avLst/>
          </a:prstGeom>
          <a:noFill/>
          <a:ln cap="flat" cmpd="sng" w="9525">
            <a:solidFill>
              <a:srgbClr val="666666"/>
            </a:solidFill>
            <a:prstDash val="solid"/>
            <a:round/>
            <a:headEnd len="med" w="med" type="none"/>
            <a:tailEnd len="med" w="med" type="none"/>
          </a:ln>
        </p:spPr>
      </p:cxnSp>
      <p:cxnSp>
        <p:nvCxnSpPr>
          <p:cNvPr id="1678" name="Google Shape;1678;p178"/>
          <p:cNvCxnSpPr>
            <a:stCxn id="1679" idx="7"/>
          </p:cNvCxnSpPr>
          <p:nvPr/>
        </p:nvCxnSpPr>
        <p:spPr>
          <a:xfrm flipH="1" rot="10800000">
            <a:off x="6604520" y="3090729"/>
            <a:ext cx="469500" cy="521100"/>
          </a:xfrm>
          <a:prstGeom prst="straightConnector1">
            <a:avLst/>
          </a:prstGeom>
          <a:noFill/>
          <a:ln cap="flat" cmpd="sng" w="9525">
            <a:solidFill>
              <a:srgbClr val="666666"/>
            </a:solidFill>
            <a:prstDash val="solid"/>
            <a:round/>
            <a:headEnd len="med" w="med" type="none"/>
            <a:tailEnd len="med" w="med" type="none"/>
          </a:ln>
        </p:spPr>
      </p:cxnSp>
      <p:sp>
        <p:nvSpPr>
          <p:cNvPr id="1680" name="Google Shape;1680;p178"/>
          <p:cNvSpPr/>
          <p:nvPr/>
        </p:nvSpPr>
        <p:spPr>
          <a:xfrm>
            <a:off x="5835560" y="1309109"/>
            <a:ext cx="619500" cy="5418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1" name="Google Shape;1681;p178"/>
          <p:cNvSpPr/>
          <p:nvPr/>
        </p:nvSpPr>
        <p:spPr>
          <a:xfrm>
            <a:off x="6539888" y="2550719"/>
            <a:ext cx="1214400" cy="1004400"/>
          </a:xfrm>
          <a:prstGeom prst="ellipse">
            <a:avLst/>
          </a:prstGeom>
          <a:solidFill>
            <a:srgbClr val="EEEEEE"/>
          </a:solidFill>
          <a:ln cap="flat" cmpd="sng" w="3810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Overpass"/>
                <a:ea typeface="Overpass"/>
                <a:cs typeface="Overpass"/>
                <a:sym typeface="Overpass"/>
              </a:rPr>
              <a:t>{ API }</a:t>
            </a:r>
            <a:endParaRPr b="1" sz="1800">
              <a:latin typeface="Overpass"/>
              <a:ea typeface="Overpass"/>
              <a:cs typeface="Overpass"/>
              <a:sym typeface="Overpass"/>
            </a:endParaRPr>
          </a:p>
        </p:txBody>
      </p:sp>
      <p:sp>
        <p:nvSpPr>
          <p:cNvPr id="1682" name="Google Shape;1682;p178"/>
          <p:cNvSpPr/>
          <p:nvPr/>
        </p:nvSpPr>
        <p:spPr>
          <a:xfrm>
            <a:off x="7122865" y="1742698"/>
            <a:ext cx="619500" cy="5418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178"/>
          <p:cNvSpPr/>
          <p:nvPr/>
        </p:nvSpPr>
        <p:spPr>
          <a:xfrm>
            <a:off x="5726252" y="2483798"/>
            <a:ext cx="473700" cy="3885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4" name="Google Shape;1684;p178"/>
          <p:cNvSpPr/>
          <p:nvPr/>
        </p:nvSpPr>
        <p:spPr>
          <a:xfrm>
            <a:off x="5021925" y="3335641"/>
            <a:ext cx="619500" cy="5418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9" name="Google Shape;1679;p178"/>
          <p:cNvSpPr/>
          <p:nvPr/>
        </p:nvSpPr>
        <p:spPr>
          <a:xfrm>
            <a:off x="6200192" y="3554934"/>
            <a:ext cx="473700" cy="3885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5" name="Google Shape;1685;p178"/>
          <p:cNvSpPr/>
          <p:nvPr/>
        </p:nvSpPr>
        <p:spPr>
          <a:xfrm>
            <a:off x="6357746" y="4206984"/>
            <a:ext cx="619500" cy="5418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6" name="Google Shape;1676;p178"/>
          <p:cNvSpPr/>
          <p:nvPr/>
        </p:nvSpPr>
        <p:spPr>
          <a:xfrm>
            <a:off x="7413966" y="3688741"/>
            <a:ext cx="473700" cy="3885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6" name="Google Shape;1686;p178"/>
          <p:cNvSpPr/>
          <p:nvPr/>
        </p:nvSpPr>
        <p:spPr>
          <a:xfrm>
            <a:off x="8155039" y="2872498"/>
            <a:ext cx="619500" cy="541800"/>
          </a:xfrm>
          <a:prstGeom prst="ellipse">
            <a:avLst/>
          </a:prstGeom>
          <a:solidFill>
            <a:srgbClr val="EEEEEE"/>
          </a:solidFill>
          <a:ln cap="flat" cmpd="sng" w="19050">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7" name="Google Shape;1687;p178"/>
          <p:cNvPicPr preferRelativeResize="0"/>
          <p:nvPr/>
        </p:nvPicPr>
        <p:blipFill>
          <a:blip r:embed="rId3">
            <a:alphaModFix/>
          </a:blip>
          <a:stretch>
            <a:fillRect/>
          </a:stretch>
        </p:blipFill>
        <p:spPr>
          <a:xfrm>
            <a:off x="7207892" y="1867073"/>
            <a:ext cx="449313" cy="293252"/>
          </a:xfrm>
          <a:prstGeom prst="rect">
            <a:avLst/>
          </a:prstGeom>
          <a:noFill/>
          <a:ln>
            <a:noFill/>
          </a:ln>
        </p:spPr>
      </p:pic>
      <p:pic>
        <p:nvPicPr>
          <p:cNvPr id="1688" name="Google Shape;1688;p178"/>
          <p:cNvPicPr preferRelativeResize="0"/>
          <p:nvPr/>
        </p:nvPicPr>
        <p:blipFill>
          <a:blip r:embed="rId4">
            <a:alphaModFix/>
          </a:blip>
          <a:stretch>
            <a:fillRect/>
          </a:stretch>
        </p:blipFill>
        <p:spPr>
          <a:xfrm>
            <a:off x="5920638" y="1467688"/>
            <a:ext cx="449313" cy="218343"/>
          </a:xfrm>
          <a:prstGeom prst="rect">
            <a:avLst/>
          </a:prstGeom>
          <a:noFill/>
          <a:ln>
            <a:noFill/>
          </a:ln>
        </p:spPr>
      </p:pic>
      <p:pic>
        <p:nvPicPr>
          <p:cNvPr id="1689" name="Google Shape;1689;p178"/>
          <p:cNvPicPr preferRelativeResize="0"/>
          <p:nvPr/>
        </p:nvPicPr>
        <p:blipFill>
          <a:blip r:embed="rId5">
            <a:alphaModFix/>
          </a:blip>
          <a:stretch>
            <a:fillRect/>
          </a:stretch>
        </p:blipFill>
        <p:spPr>
          <a:xfrm>
            <a:off x="5835752" y="2549990"/>
            <a:ext cx="267171" cy="256296"/>
          </a:xfrm>
          <a:prstGeom prst="rect">
            <a:avLst/>
          </a:prstGeom>
          <a:noFill/>
          <a:ln>
            <a:noFill/>
          </a:ln>
        </p:spPr>
      </p:pic>
      <p:pic>
        <p:nvPicPr>
          <p:cNvPr id="1690" name="Google Shape;1690;p178"/>
          <p:cNvPicPr preferRelativeResize="0"/>
          <p:nvPr/>
        </p:nvPicPr>
        <p:blipFill>
          <a:blip r:embed="rId6">
            <a:alphaModFix/>
          </a:blip>
          <a:stretch>
            <a:fillRect/>
          </a:stretch>
        </p:blipFill>
        <p:spPr>
          <a:xfrm>
            <a:off x="5220412" y="3416526"/>
            <a:ext cx="230684" cy="380184"/>
          </a:xfrm>
          <a:prstGeom prst="rect">
            <a:avLst/>
          </a:prstGeom>
          <a:noFill/>
          <a:ln>
            <a:noFill/>
          </a:ln>
        </p:spPr>
      </p:pic>
      <p:pic>
        <p:nvPicPr>
          <p:cNvPr id="1691" name="Google Shape;1691;p178"/>
          <p:cNvPicPr preferRelativeResize="0"/>
          <p:nvPr/>
        </p:nvPicPr>
        <p:blipFill>
          <a:blip r:embed="rId7">
            <a:alphaModFix/>
          </a:blip>
          <a:stretch>
            <a:fillRect/>
          </a:stretch>
        </p:blipFill>
        <p:spPr>
          <a:xfrm>
            <a:off x="6533846" y="4245871"/>
            <a:ext cx="267172" cy="464256"/>
          </a:xfrm>
          <a:prstGeom prst="rect">
            <a:avLst/>
          </a:prstGeom>
          <a:noFill/>
          <a:ln>
            <a:noFill/>
          </a:ln>
        </p:spPr>
      </p:pic>
      <p:pic>
        <p:nvPicPr>
          <p:cNvPr id="1692" name="Google Shape;1692;p178"/>
          <p:cNvPicPr preferRelativeResize="0"/>
          <p:nvPr/>
        </p:nvPicPr>
        <p:blipFill>
          <a:blip r:embed="rId8">
            <a:alphaModFix/>
          </a:blip>
          <a:stretch>
            <a:fillRect/>
          </a:stretch>
        </p:blipFill>
        <p:spPr>
          <a:xfrm>
            <a:off x="8259550" y="2917748"/>
            <a:ext cx="410357" cy="388718"/>
          </a:xfrm>
          <a:prstGeom prst="rect">
            <a:avLst/>
          </a:prstGeom>
          <a:noFill/>
          <a:ln>
            <a:noFill/>
          </a:ln>
        </p:spPr>
      </p:pic>
      <p:pic>
        <p:nvPicPr>
          <p:cNvPr id="1693" name="Google Shape;1693;p178"/>
          <p:cNvPicPr preferRelativeResize="0"/>
          <p:nvPr/>
        </p:nvPicPr>
        <p:blipFill>
          <a:blip r:embed="rId9">
            <a:alphaModFix/>
          </a:blip>
          <a:stretch>
            <a:fillRect/>
          </a:stretch>
        </p:blipFill>
        <p:spPr>
          <a:xfrm>
            <a:off x="6298958" y="3649583"/>
            <a:ext cx="267171" cy="199326"/>
          </a:xfrm>
          <a:prstGeom prst="rect">
            <a:avLst/>
          </a:prstGeom>
          <a:noFill/>
          <a:ln>
            <a:noFill/>
          </a:ln>
        </p:spPr>
      </p:pic>
      <p:pic>
        <p:nvPicPr>
          <p:cNvPr id="1694" name="Google Shape;1694;p178"/>
          <p:cNvPicPr preferRelativeResize="0"/>
          <p:nvPr/>
        </p:nvPicPr>
        <p:blipFill>
          <a:blip r:embed="rId10">
            <a:alphaModFix/>
          </a:blip>
          <a:stretch>
            <a:fillRect/>
          </a:stretch>
        </p:blipFill>
        <p:spPr>
          <a:xfrm>
            <a:off x="7517302" y="3759037"/>
            <a:ext cx="267172" cy="248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0" st="0"/>
                                            </p:txEl>
                                          </p:spTgt>
                                        </p:tgtEl>
                                        <p:attrNameLst>
                                          <p:attrName>style.visibility</p:attrName>
                                        </p:attrNameLst>
                                      </p:cBhvr>
                                      <p:to>
                                        <p:strVal val="visible"/>
                                      </p:to>
                                    </p:set>
                                    <p:animEffect filter="fade" transition="in">
                                      <p:cBhvr>
                                        <p:cTn dur="1000"/>
                                        <p:tgtEl>
                                          <p:spTgt spid="16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1" st="1"/>
                                            </p:txEl>
                                          </p:spTgt>
                                        </p:tgtEl>
                                        <p:attrNameLst>
                                          <p:attrName>style.visibility</p:attrName>
                                        </p:attrNameLst>
                                      </p:cBhvr>
                                      <p:to>
                                        <p:strVal val="visible"/>
                                      </p:to>
                                    </p:set>
                                    <p:animEffect filter="fade" transition="in">
                                      <p:cBhvr>
                                        <p:cTn dur="1000"/>
                                        <p:tgtEl>
                                          <p:spTgt spid="16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2" st="2"/>
                                            </p:txEl>
                                          </p:spTgt>
                                        </p:tgtEl>
                                        <p:attrNameLst>
                                          <p:attrName>style.visibility</p:attrName>
                                        </p:attrNameLst>
                                      </p:cBhvr>
                                      <p:to>
                                        <p:strVal val="visible"/>
                                      </p:to>
                                    </p:set>
                                    <p:animEffect filter="fade" transition="in">
                                      <p:cBhvr>
                                        <p:cTn dur="1000"/>
                                        <p:tgtEl>
                                          <p:spTgt spid="16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3" st="3"/>
                                            </p:txEl>
                                          </p:spTgt>
                                        </p:tgtEl>
                                        <p:attrNameLst>
                                          <p:attrName>style.visibility</p:attrName>
                                        </p:attrNameLst>
                                      </p:cBhvr>
                                      <p:to>
                                        <p:strVal val="visible"/>
                                      </p:to>
                                    </p:set>
                                    <p:animEffect filter="fade" transition="in">
                                      <p:cBhvr>
                                        <p:cTn dur="1000"/>
                                        <p:tgtEl>
                                          <p:spTgt spid="16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4" st="4"/>
                                            </p:txEl>
                                          </p:spTgt>
                                        </p:tgtEl>
                                        <p:attrNameLst>
                                          <p:attrName>style.visibility</p:attrName>
                                        </p:attrNameLst>
                                      </p:cBhvr>
                                      <p:to>
                                        <p:strVal val="visible"/>
                                      </p:to>
                                    </p:set>
                                    <p:animEffect filter="fade" transition="in">
                                      <p:cBhvr>
                                        <p:cTn dur="1000"/>
                                        <p:tgtEl>
                                          <p:spTgt spid="16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5" st="5"/>
                                            </p:txEl>
                                          </p:spTgt>
                                        </p:tgtEl>
                                        <p:attrNameLst>
                                          <p:attrName>style.visibility</p:attrName>
                                        </p:attrNameLst>
                                      </p:cBhvr>
                                      <p:to>
                                        <p:strVal val="visible"/>
                                      </p:to>
                                    </p:set>
                                    <p:animEffect filter="fade" transition="in">
                                      <p:cBhvr>
                                        <p:cTn dur="1000"/>
                                        <p:tgtEl>
                                          <p:spTgt spid="16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6" st="6"/>
                                            </p:txEl>
                                          </p:spTgt>
                                        </p:tgtEl>
                                        <p:attrNameLst>
                                          <p:attrName>style.visibility</p:attrName>
                                        </p:attrNameLst>
                                      </p:cBhvr>
                                      <p:to>
                                        <p:strVal val="visible"/>
                                      </p:to>
                                    </p:set>
                                    <p:animEffect filter="fade" transition="in">
                                      <p:cBhvr>
                                        <p:cTn dur="1000"/>
                                        <p:tgtEl>
                                          <p:spTgt spid="16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7" st="7"/>
                                            </p:txEl>
                                          </p:spTgt>
                                        </p:tgtEl>
                                        <p:attrNameLst>
                                          <p:attrName>style.visibility</p:attrName>
                                        </p:attrNameLst>
                                      </p:cBhvr>
                                      <p:to>
                                        <p:strVal val="visible"/>
                                      </p:to>
                                    </p:set>
                                    <p:animEffect filter="fade" transition="in">
                                      <p:cBhvr>
                                        <p:cTn dur="1000"/>
                                        <p:tgtEl>
                                          <p:spTgt spid="166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9">
                                            <p:txEl>
                                              <p:pRg end="8" st="8"/>
                                            </p:txEl>
                                          </p:spTgt>
                                        </p:tgtEl>
                                        <p:attrNameLst>
                                          <p:attrName>style.visibility</p:attrName>
                                        </p:attrNameLst>
                                      </p:cBhvr>
                                      <p:to>
                                        <p:strVal val="visible"/>
                                      </p:to>
                                    </p:set>
                                    <p:animEffect filter="fade" transition="in">
                                      <p:cBhvr>
                                        <p:cTn dur="1000"/>
                                        <p:tgtEl>
                                          <p:spTgt spid="166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250"/>
          <p:cNvSpPr txBox="1"/>
          <p:nvPr>
            <p:ph type="title"/>
          </p:nvPr>
        </p:nvSpPr>
        <p:spPr>
          <a:xfrm>
            <a:off x="1557026" y="1412450"/>
            <a:ext cx="6645300" cy="230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API SECURITY</a:t>
            </a:r>
            <a:endParaRPr/>
          </a:p>
          <a:p>
            <a:pPr indent="0" lvl="0" marL="0" marR="0" rtl="0" algn="l">
              <a:lnSpc>
                <a:spcPct val="108000"/>
              </a:lnSpc>
              <a:spcBef>
                <a:spcPts val="0"/>
              </a:spcBef>
              <a:spcAft>
                <a:spcPts val="0"/>
              </a:spcAft>
              <a:buSzPts val="2600"/>
              <a:buNone/>
            </a:pPr>
            <a:r>
              <a:t/>
            </a:r>
            <a:endParaRPr/>
          </a:p>
          <a:p>
            <a:pPr indent="0" lvl="0" marL="0" rtl="0" algn="ctr">
              <a:lnSpc>
                <a:spcPct val="108000"/>
              </a:lnSpc>
              <a:spcBef>
                <a:spcPts val="0"/>
              </a:spcBef>
              <a:spcAft>
                <a:spcPts val="0"/>
              </a:spcAft>
              <a:buSzPts val="2600"/>
              <a:buNone/>
            </a:pPr>
            <a:r>
              <a:t/>
            </a:r>
            <a:endParaRPr/>
          </a:p>
        </p:txBody>
      </p:sp>
      <p:sp>
        <p:nvSpPr>
          <p:cNvPr id="2779" name="Google Shape;2779;p2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251"/>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Main Security Features</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785" name="Google Shape;2785;p2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786" name="Google Shape;2786;p251"/>
          <p:cNvSpPr txBox="1"/>
          <p:nvPr>
            <p:ph idx="4294967295" type="body"/>
          </p:nvPr>
        </p:nvSpPr>
        <p:spPr>
          <a:xfrm>
            <a:off x="610175" y="1359050"/>
            <a:ext cx="7490700" cy="2644800"/>
          </a:xfrm>
          <a:prstGeom prst="rect">
            <a:avLst/>
          </a:prstGeom>
        </p:spPr>
        <p:txBody>
          <a:bodyPr anchorCtr="0" anchor="t" bIns="0" lIns="0" spcFirstLastPara="1" rIns="0" wrap="square" tIns="0">
            <a:noAutofit/>
          </a:bodyPr>
          <a:lstStyle/>
          <a:p>
            <a:pPr indent="-292100" lvl="0" marL="457200" rtl="0" algn="l">
              <a:lnSpc>
                <a:spcPct val="150000"/>
              </a:lnSpc>
              <a:spcBef>
                <a:spcPts val="0"/>
              </a:spcBef>
              <a:spcAft>
                <a:spcPts val="0"/>
              </a:spcAft>
              <a:buClr>
                <a:srgbClr val="FF0000"/>
              </a:buClr>
              <a:buSzPts val="1000"/>
              <a:buFont typeface="Overpass"/>
              <a:buChar char="▸"/>
            </a:pPr>
            <a:r>
              <a:rPr b="1" lang="en">
                <a:solidFill>
                  <a:schemeClr val="dk1"/>
                </a:solidFill>
              </a:rPr>
              <a:t>Authentication</a:t>
            </a:r>
            <a:endParaRPr b="1">
              <a:solidFill>
                <a:schemeClr val="dk1"/>
              </a:solidFill>
            </a:endParaRPr>
          </a:p>
          <a:p>
            <a:pPr indent="-292100" lvl="1" marL="914400" rtl="0" algn="l">
              <a:lnSpc>
                <a:spcPct val="150000"/>
              </a:lnSpc>
              <a:spcBef>
                <a:spcPts val="400"/>
              </a:spcBef>
              <a:spcAft>
                <a:spcPts val="0"/>
              </a:spcAft>
              <a:buClr>
                <a:srgbClr val="FF0000"/>
              </a:buClr>
              <a:buSzPts val="1000"/>
              <a:buFont typeface="Overpass"/>
              <a:buChar char="･"/>
            </a:pPr>
            <a:r>
              <a:rPr lang="en" sz="1200">
                <a:solidFill>
                  <a:schemeClr val="dk1"/>
                </a:solidFill>
              </a:rPr>
              <a:t>OpenID Connect / Basic Auth</a:t>
            </a:r>
            <a:endParaRPr sz="1200">
              <a:solidFill>
                <a:schemeClr val="dk1"/>
              </a:solidFill>
            </a:endParaRPr>
          </a:p>
          <a:p>
            <a:pPr indent="-304800" lvl="0" marL="457200" rtl="0" algn="l">
              <a:lnSpc>
                <a:spcPct val="150000"/>
              </a:lnSpc>
              <a:spcBef>
                <a:spcPts val="0"/>
              </a:spcBef>
              <a:spcAft>
                <a:spcPts val="0"/>
              </a:spcAft>
              <a:buClr>
                <a:srgbClr val="FF0000"/>
              </a:buClr>
              <a:buSzPts val="1200"/>
              <a:buChar char="▸"/>
            </a:pPr>
            <a:r>
              <a:rPr b="1" lang="en">
                <a:solidFill>
                  <a:schemeClr val="dk1"/>
                </a:solidFill>
              </a:rPr>
              <a:t>Authorization</a:t>
            </a:r>
            <a:r>
              <a:rPr lang="en">
                <a:solidFill>
                  <a:schemeClr val="dk1"/>
                </a:solidFill>
              </a:rPr>
              <a:t> (RBAC)</a:t>
            </a:r>
            <a:endParaRPr>
              <a:solidFill>
                <a:schemeClr val="dk1"/>
              </a:solidFill>
            </a:endParaRPr>
          </a:p>
          <a:p>
            <a:pPr indent="-298450" lvl="1" marL="914400" rtl="0" algn="l">
              <a:lnSpc>
                <a:spcPct val="150000"/>
              </a:lnSpc>
              <a:spcBef>
                <a:spcPts val="400"/>
              </a:spcBef>
              <a:spcAft>
                <a:spcPts val="0"/>
              </a:spcAft>
              <a:buClr>
                <a:srgbClr val="FF0000"/>
              </a:buClr>
              <a:buSzPts val="1100"/>
              <a:buChar char="･"/>
            </a:pPr>
            <a:r>
              <a:rPr lang="en">
                <a:solidFill>
                  <a:schemeClr val="dk1"/>
                </a:solidFill>
              </a:rPr>
              <a:t>Application Planes &amp; Access Policies</a:t>
            </a:r>
            <a:endParaRPr>
              <a:solidFill>
                <a:schemeClr val="dk1"/>
              </a:solidFill>
            </a:endParaRPr>
          </a:p>
          <a:p>
            <a:pPr indent="-292100" lvl="0" marL="457200" rtl="0" algn="l">
              <a:lnSpc>
                <a:spcPct val="150000"/>
              </a:lnSpc>
              <a:spcBef>
                <a:spcPts val="0"/>
              </a:spcBef>
              <a:spcAft>
                <a:spcPts val="0"/>
              </a:spcAft>
              <a:buClr>
                <a:srgbClr val="FF0000"/>
              </a:buClr>
              <a:buSzPts val="1000"/>
              <a:buFont typeface="Overpass"/>
              <a:buChar char="▸"/>
            </a:pPr>
            <a:r>
              <a:rPr b="1" lang="en" sz="1200">
                <a:solidFill>
                  <a:schemeClr val="dk1"/>
                </a:solidFill>
              </a:rPr>
              <a:t>Method mapping</a:t>
            </a:r>
            <a:endParaRPr b="1">
              <a:solidFill>
                <a:schemeClr val="dk1"/>
              </a:solidFill>
            </a:endParaRPr>
          </a:p>
          <a:p>
            <a:pPr indent="-292100" lvl="0" marL="457200" rtl="0" algn="l">
              <a:lnSpc>
                <a:spcPct val="150000"/>
              </a:lnSpc>
              <a:spcBef>
                <a:spcPts val="0"/>
              </a:spcBef>
              <a:spcAft>
                <a:spcPts val="0"/>
              </a:spcAft>
              <a:buClr>
                <a:srgbClr val="FF0000"/>
              </a:buClr>
              <a:buSzPts val="1000"/>
              <a:buFont typeface="Overpass"/>
              <a:buChar char="▸"/>
            </a:pPr>
            <a:r>
              <a:rPr b="1" lang="en" sz="1200">
                <a:solidFill>
                  <a:schemeClr val="dk1"/>
                </a:solidFill>
              </a:rPr>
              <a:t>Built-in &amp; Custom Policies</a:t>
            </a:r>
            <a:endParaRPr b="1" sz="1200">
              <a:solidFill>
                <a:schemeClr val="dk1"/>
              </a:solidFill>
            </a:endParaRPr>
          </a:p>
          <a:p>
            <a:pPr indent="-292100" lvl="1" marL="914400" rtl="0" algn="l">
              <a:lnSpc>
                <a:spcPct val="150000"/>
              </a:lnSpc>
              <a:spcBef>
                <a:spcPts val="400"/>
              </a:spcBef>
              <a:spcAft>
                <a:spcPts val="0"/>
              </a:spcAft>
              <a:buClr>
                <a:srgbClr val="FF0000"/>
              </a:buClr>
              <a:buSzPts val="1000"/>
              <a:buFont typeface="Overpass"/>
              <a:buChar char="･"/>
            </a:pPr>
            <a:r>
              <a:rPr lang="en">
                <a:solidFill>
                  <a:schemeClr val="dk1"/>
                </a:solidFill>
              </a:rPr>
              <a:t>Drop unwelcome requests by policies rules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252"/>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Main Security Features</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792" name="Google Shape;2792;p2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793" name="Google Shape;2793;p252"/>
          <p:cNvSpPr txBox="1"/>
          <p:nvPr>
            <p:ph idx="4294967295" type="body"/>
          </p:nvPr>
        </p:nvSpPr>
        <p:spPr>
          <a:xfrm>
            <a:off x="610175" y="1359050"/>
            <a:ext cx="7490700" cy="2644800"/>
          </a:xfrm>
          <a:prstGeom prst="rect">
            <a:avLst/>
          </a:prstGeom>
        </p:spPr>
        <p:txBody>
          <a:bodyPr anchorCtr="0" anchor="t" bIns="0" lIns="0" spcFirstLastPara="1" rIns="0" wrap="square" tIns="0">
            <a:noAutofit/>
          </a:bodyPr>
          <a:lstStyle/>
          <a:p>
            <a:pPr indent="-292100" lvl="0" marL="457200" rtl="0" algn="l">
              <a:lnSpc>
                <a:spcPct val="150000"/>
              </a:lnSpc>
              <a:spcBef>
                <a:spcPts val="600"/>
              </a:spcBef>
              <a:spcAft>
                <a:spcPts val="0"/>
              </a:spcAft>
              <a:buClr>
                <a:schemeClr val="dk1"/>
              </a:buClr>
              <a:buSzPts val="1000"/>
              <a:buFont typeface="Overpass"/>
              <a:buChar char="●"/>
            </a:pPr>
            <a:r>
              <a:rPr b="1" lang="en">
                <a:solidFill>
                  <a:schemeClr val="dk1"/>
                </a:solidFill>
              </a:rPr>
              <a:t>Generate Alerts </a:t>
            </a:r>
            <a:r>
              <a:rPr lang="en">
                <a:solidFill>
                  <a:schemeClr val="dk1"/>
                </a:solidFill>
              </a:rPr>
              <a:t>for suspicious traffic</a:t>
            </a:r>
            <a:endParaRPr>
              <a:solidFill>
                <a:schemeClr val="dk1"/>
              </a:solidFill>
            </a:endParaRPr>
          </a:p>
          <a:p>
            <a:pPr indent="-292100" lvl="0" marL="457200" rtl="0" algn="l">
              <a:lnSpc>
                <a:spcPct val="150000"/>
              </a:lnSpc>
              <a:spcBef>
                <a:spcPts val="0"/>
              </a:spcBef>
              <a:spcAft>
                <a:spcPts val="0"/>
              </a:spcAft>
              <a:buClr>
                <a:schemeClr val="dk1"/>
              </a:buClr>
              <a:buSzPts val="1000"/>
              <a:buFont typeface="Overpass"/>
              <a:buChar char="●"/>
            </a:pPr>
            <a:r>
              <a:rPr b="1" lang="en">
                <a:solidFill>
                  <a:schemeClr val="dk1"/>
                </a:solidFill>
              </a:rPr>
              <a:t>Rate Limiting</a:t>
            </a:r>
            <a:endParaRPr b="1">
              <a:solidFill>
                <a:schemeClr val="dk1"/>
              </a:solidFill>
            </a:endParaRPr>
          </a:p>
          <a:p>
            <a:pPr indent="-292100" lvl="1" marL="914400" rtl="0" algn="l">
              <a:lnSpc>
                <a:spcPct val="150000"/>
              </a:lnSpc>
              <a:spcBef>
                <a:spcPts val="0"/>
              </a:spcBef>
              <a:spcAft>
                <a:spcPts val="0"/>
              </a:spcAft>
              <a:buClr>
                <a:schemeClr val="dk1"/>
              </a:buClr>
              <a:buSzPts val="1000"/>
              <a:buFont typeface="Overpass"/>
              <a:buChar char="○"/>
            </a:pPr>
            <a:r>
              <a:rPr lang="en" sz="1200">
                <a:solidFill>
                  <a:schemeClr val="dk1"/>
                </a:solidFill>
              </a:rPr>
              <a:t>Metrics</a:t>
            </a:r>
            <a:endParaRPr sz="1400">
              <a:solidFill>
                <a:schemeClr val="dk1"/>
              </a:solidFill>
              <a:latin typeface="Overpass"/>
              <a:ea typeface="Overpass"/>
              <a:cs typeface="Overpass"/>
              <a:sym typeface="Overpass"/>
            </a:endParaRPr>
          </a:p>
          <a:p>
            <a:pPr indent="-292100" lvl="0" marL="457200" rtl="0" algn="l">
              <a:lnSpc>
                <a:spcPct val="150000"/>
              </a:lnSpc>
              <a:spcBef>
                <a:spcPts val="0"/>
              </a:spcBef>
              <a:spcAft>
                <a:spcPts val="0"/>
              </a:spcAft>
              <a:buClr>
                <a:schemeClr val="dk1"/>
              </a:buClr>
              <a:buSzPts val="1000"/>
              <a:buFont typeface="Overpass"/>
              <a:buChar char="●"/>
            </a:pPr>
            <a:r>
              <a:rPr b="1" lang="en">
                <a:solidFill>
                  <a:schemeClr val="dk1"/>
                </a:solidFill>
              </a:rPr>
              <a:t>Advanced Security - Collaboration with other security products</a:t>
            </a:r>
            <a:endParaRPr b="1">
              <a:solidFill>
                <a:schemeClr val="dk1"/>
              </a:solidFill>
            </a:endParaRPr>
          </a:p>
          <a:p>
            <a:pPr indent="-292100" lvl="1" marL="914400" rtl="0" algn="l">
              <a:lnSpc>
                <a:spcPct val="150000"/>
              </a:lnSpc>
              <a:spcBef>
                <a:spcPts val="0"/>
              </a:spcBef>
              <a:spcAft>
                <a:spcPts val="0"/>
              </a:spcAft>
              <a:buClr>
                <a:schemeClr val="dk1"/>
              </a:buClr>
              <a:buSzPts val="1000"/>
              <a:buFont typeface="Overpass"/>
              <a:buChar char="○"/>
            </a:pPr>
            <a:r>
              <a:rPr lang="en" sz="1200">
                <a:solidFill>
                  <a:schemeClr val="dk1"/>
                </a:solidFill>
              </a:rPr>
              <a:t>SSO</a:t>
            </a:r>
            <a:endParaRPr b="1" sz="1400">
              <a:solidFill>
                <a:schemeClr val="dk1"/>
              </a:solidFill>
              <a:latin typeface="Overpass"/>
              <a:ea typeface="Overpass"/>
              <a:cs typeface="Overpass"/>
              <a:sym typeface="Overpass"/>
            </a:endParaRPr>
          </a:p>
          <a:p>
            <a:pPr indent="-292100" lvl="1" marL="914400" rtl="0" algn="l">
              <a:lnSpc>
                <a:spcPct val="150000"/>
              </a:lnSpc>
              <a:spcBef>
                <a:spcPts val="0"/>
              </a:spcBef>
              <a:spcAft>
                <a:spcPts val="0"/>
              </a:spcAft>
              <a:buClr>
                <a:schemeClr val="dk1"/>
              </a:buClr>
              <a:buSzPts val="1000"/>
              <a:buFont typeface="Overpass"/>
              <a:buChar char="○"/>
            </a:pPr>
            <a:r>
              <a:rPr lang="en" sz="1200">
                <a:solidFill>
                  <a:schemeClr val="dk1"/>
                </a:solidFill>
              </a:rPr>
              <a:t>Service</a:t>
            </a:r>
            <a:r>
              <a:rPr b="1" lang="en" sz="1400">
                <a:solidFill>
                  <a:schemeClr val="dk1"/>
                </a:solidFill>
                <a:latin typeface="Overpass"/>
                <a:ea typeface="Overpass"/>
                <a:cs typeface="Overpass"/>
                <a:sym typeface="Overpass"/>
              </a:rPr>
              <a:t> </a:t>
            </a:r>
            <a:r>
              <a:rPr lang="en" sz="1200">
                <a:solidFill>
                  <a:schemeClr val="dk1"/>
                </a:solidFill>
              </a:rPr>
              <a:t>Mesh</a:t>
            </a:r>
            <a:endParaRPr b="1" sz="1400">
              <a:solidFill>
                <a:schemeClr val="dk1"/>
              </a:solidFill>
              <a:latin typeface="Overpass"/>
              <a:ea typeface="Overpass"/>
              <a:cs typeface="Overpass"/>
              <a:sym typeface="Overpass"/>
            </a:endParaRPr>
          </a:p>
          <a:p>
            <a:pPr indent="-292100" lvl="1" marL="914400" rtl="0" algn="l">
              <a:lnSpc>
                <a:spcPct val="150000"/>
              </a:lnSpc>
              <a:spcBef>
                <a:spcPts val="0"/>
              </a:spcBef>
              <a:spcAft>
                <a:spcPts val="0"/>
              </a:spcAft>
              <a:buClr>
                <a:schemeClr val="dk1"/>
              </a:buClr>
              <a:buSzPts val="1000"/>
              <a:buFont typeface="Overpass"/>
              <a:buChar char="○"/>
            </a:pPr>
            <a:r>
              <a:rPr lang="en" sz="1200">
                <a:solidFill>
                  <a:schemeClr val="dk1"/>
                </a:solidFill>
              </a:rPr>
              <a:t>K-WAF</a:t>
            </a:r>
            <a:endParaRPr b="1" sz="1400">
              <a:solidFill>
                <a:schemeClr val="dk1"/>
              </a:solidFill>
              <a:latin typeface="Overpass"/>
              <a:ea typeface="Overpass"/>
              <a:cs typeface="Overpass"/>
              <a:sym typeface="Overpass"/>
            </a:endParaRPr>
          </a:p>
          <a:p>
            <a:pPr indent="0" lvl="0" marL="914400" rtl="0" algn="l">
              <a:lnSpc>
                <a:spcPct val="150000"/>
              </a:lnSpc>
              <a:spcBef>
                <a:spcPts val="600"/>
              </a:spcBef>
              <a:spcAft>
                <a:spcPts val="0"/>
              </a:spcAft>
              <a:buClr>
                <a:schemeClr val="dk1"/>
              </a:buClr>
              <a:buSzPts val="1100"/>
              <a:buFont typeface="Arial"/>
              <a:buNone/>
            </a:pPr>
            <a:r>
              <a:t/>
            </a:r>
            <a:endParaRPr b="1" sz="1400">
              <a:solidFill>
                <a:schemeClr val="dk1"/>
              </a:solidFill>
              <a:latin typeface="Overpass"/>
              <a:ea typeface="Overpass"/>
              <a:cs typeface="Overpass"/>
              <a:sym typeface="Overpass"/>
            </a:endParaRPr>
          </a:p>
          <a:p>
            <a:pPr indent="0" lvl="0" marL="457200" rtl="0" algn="l">
              <a:lnSpc>
                <a:spcPct val="150000"/>
              </a:lnSpc>
              <a:spcBef>
                <a:spcPts val="600"/>
              </a:spcBef>
              <a:spcAft>
                <a:spcPts val="0"/>
              </a:spcAft>
              <a:buClr>
                <a:schemeClr val="dk1"/>
              </a:buClr>
              <a:buSzPts val="1100"/>
              <a:buFont typeface="Arial"/>
              <a:buNone/>
            </a:pPr>
            <a:r>
              <a:t/>
            </a:r>
            <a:endParaRPr b="1" sz="1400">
              <a:solidFill>
                <a:schemeClr val="dk1"/>
              </a:solidFill>
              <a:latin typeface="Overpass"/>
              <a:ea typeface="Overpass"/>
              <a:cs typeface="Overpass"/>
              <a:sym typeface="Overpass"/>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2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9" name="Google Shape;2799;p25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0" lang="en">
                <a:latin typeface="Proxima Nova"/>
                <a:ea typeface="Proxima Nova"/>
                <a:cs typeface="Proxima Nova"/>
                <a:sym typeface="Proxima Nova"/>
              </a:rPr>
              <a:t>API SECURITY</a:t>
            </a:r>
            <a:endParaRPr b="0">
              <a:latin typeface="Proxima Nova"/>
              <a:ea typeface="Proxima Nova"/>
              <a:cs typeface="Proxima Nova"/>
              <a:sym typeface="Proxima Nova"/>
            </a:endParaRPr>
          </a:p>
        </p:txBody>
      </p:sp>
      <p:sp>
        <p:nvSpPr>
          <p:cNvPr id="2800" name="Google Shape;2800;p253"/>
          <p:cNvSpPr txBox="1"/>
          <p:nvPr>
            <p:ph idx="2" type="subTitle"/>
          </p:nvPr>
        </p:nvSpPr>
        <p:spPr>
          <a:xfrm>
            <a:off x="826650" y="929775"/>
            <a:ext cx="7558200" cy="3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Evolution of API Security</a:t>
            </a:r>
            <a:endParaRPr>
              <a:latin typeface="Overpass"/>
              <a:ea typeface="Overpass"/>
              <a:cs typeface="Overpass"/>
              <a:sym typeface="Overpass"/>
            </a:endParaRPr>
          </a:p>
        </p:txBody>
      </p:sp>
      <p:sp>
        <p:nvSpPr>
          <p:cNvPr id="2801" name="Google Shape;2801;p253"/>
          <p:cNvSpPr txBox="1"/>
          <p:nvPr>
            <p:ph idx="3" type="subTitle"/>
          </p:nvPr>
        </p:nvSpPr>
        <p:spPr>
          <a:xfrm>
            <a:off x="0" y="1729475"/>
            <a:ext cx="2738700" cy="205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Naked API</a:t>
            </a:r>
            <a:endParaRPr>
              <a:latin typeface="Overpass"/>
              <a:ea typeface="Overpass"/>
              <a:cs typeface="Overpass"/>
              <a:sym typeface="Overpass"/>
            </a:endParaRPr>
          </a:p>
        </p:txBody>
      </p:sp>
      <p:sp>
        <p:nvSpPr>
          <p:cNvPr id="2802" name="Google Shape;2802;p253"/>
          <p:cNvSpPr txBox="1"/>
          <p:nvPr>
            <p:ph idx="4" type="subTitle"/>
          </p:nvPr>
        </p:nvSpPr>
        <p:spPr>
          <a:xfrm>
            <a:off x="3524425" y="1729475"/>
            <a:ext cx="2252400" cy="205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t>Simple API Keys</a:t>
            </a:r>
            <a:br>
              <a:rPr lang="en"/>
            </a:br>
            <a:r>
              <a:rPr lang="en"/>
              <a:t>(Basic Auth)</a:t>
            </a:r>
            <a:endParaRPr>
              <a:latin typeface="Overpass"/>
              <a:ea typeface="Overpass"/>
              <a:cs typeface="Overpass"/>
              <a:sym typeface="Overpass"/>
            </a:endParaRPr>
          </a:p>
        </p:txBody>
      </p:sp>
      <p:sp>
        <p:nvSpPr>
          <p:cNvPr id="2803" name="Google Shape;2803;p253"/>
          <p:cNvSpPr txBox="1"/>
          <p:nvPr>
            <p:ph idx="5" type="subTitle"/>
          </p:nvPr>
        </p:nvSpPr>
        <p:spPr>
          <a:xfrm>
            <a:off x="6562550" y="1729475"/>
            <a:ext cx="2581500" cy="20598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t>Federated Access Control (OIDC)</a:t>
            </a:r>
            <a:endParaRPr>
              <a:latin typeface="Overpass"/>
              <a:ea typeface="Overpass"/>
              <a:cs typeface="Overpass"/>
              <a:sym typeface="Overpas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254"/>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Auth vs. AuthZ</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09" name="Google Shape;2809;p2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descr="Icon_RH_Software_Application-B-Microservice_RGB_Black.png" id="2810" name="Google Shape;2810;p254"/>
          <p:cNvPicPr preferRelativeResize="0"/>
          <p:nvPr/>
        </p:nvPicPr>
        <p:blipFill>
          <a:blip r:embed="rId3">
            <a:alphaModFix/>
          </a:blip>
          <a:stretch>
            <a:fillRect/>
          </a:stretch>
        </p:blipFill>
        <p:spPr>
          <a:xfrm>
            <a:off x="7739256" y="3673556"/>
            <a:ext cx="768800" cy="587146"/>
          </a:xfrm>
          <a:prstGeom prst="rect">
            <a:avLst/>
          </a:prstGeom>
          <a:noFill/>
          <a:ln>
            <a:noFill/>
          </a:ln>
        </p:spPr>
      </p:pic>
      <p:pic>
        <p:nvPicPr>
          <p:cNvPr id="2811" name="Google Shape;2811;p254"/>
          <p:cNvPicPr preferRelativeResize="0"/>
          <p:nvPr/>
        </p:nvPicPr>
        <p:blipFill>
          <a:blip r:embed="rId4">
            <a:alphaModFix/>
          </a:blip>
          <a:stretch>
            <a:fillRect/>
          </a:stretch>
        </p:blipFill>
        <p:spPr>
          <a:xfrm>
            <a:off x="2206293" y="1700175"/>
            <a:ext cx="4943475" cy="22669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255"/>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AUTHENTICATION</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17" name="Google Shape;2817;p2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pic>
        <p:nvPicPr>
          <p:cNvPr descr="Icon_RH_Software_Application-B-Microservice_RGB_Black.png" id="2818" name="Google Shape;2818;p255"/>
          <p:cNvPicPr preferRelativeResize="0"/>
          <p:nvPr/>
        </p:nvPicPr>
        <p:blipFill>
          <a:blip r:embed="rId3">
            <a:alphaModFix/>
          </a:blip>
          <a:stretch>
            <a:fillRect/>
          </a:stretch>
        </p:blipFill>
        <p:spPr>
          <a:xfrm>
            <a:off x="7739256" y="3673556"/>
            <a:ext cx="768800" cy="587146"/>
          </a:xfrm>
          <a:prstGeom prst="rect">
            <a:avLst/>
          </a:prstGeom>
          <a:noFill/>
          <a:ln>
            <a:noFill/>
          </a:ln>
        </p:spPr>
      </p:pic>
      <p:sp>
        <p:nvSpPr>
          <p:cNvPr id="2819" name="Google Shape;2819;p255"/>
          <p:cNvSpPr txBox="1"/>
          <p:nvPr>
            <p:ph idx="4294967295" type="body"/>
          </p:nvPr>
        </p:nvSpPr>
        <p:spPr>
          <a:xfrm>
            <a:off x="1817100" y="1473525"/>
            <a:ext cx="5689200" cy="71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API Key: </a:t>
            </a:r>
            <a:r>
              <a:rPr lang="en"/>
              <a:t>a shared secret used to authenticate a client application. Cannot easily be renewed. </a:t>
            </a:r>
            <a:endParaRPr/>
          </a:p>
        </p:txBody>
      </p:sp>
      <p:pic>
        <p:nvPicPr>
          <p:cNvPr id="2820" name="Google Shape;2820;p255"/>
          <p:cNvPicPr preferRelativeResize="0"/>
          <p:nvPr/>
        </p:nvPicPr>
        <p:blipFill>
          <a:blip r:embed="rId4">
            <a:alphaModFix/>
          </a:blip>
          <a:stretch>
            <a:fillRect/>
          </a:stretch>
        </p:blipFill>
        <p:spPr>
          <a:xfrm>
            <a:off x="826650" y="1457400"/>
            <a:ext cx="811100" cy="811100"/>
          </a:xfrm>
          <a:prstGeom prst="rect">
            <a:avLst/>
          </a:prstGeom>
          <a:noFill/>
          <a:ln>
            <a:noFill/>
          </a:ln>
        </p:spPr>
      </p:pic>
      <p:pic>
        <p:nvPicPr>
          <p:cNvPr id="2821" name="Google Shape;2821;p255"/>
          <p:cNvPicPr preferRelativeResize="0"/>
          <p:nvPr/>
        </p:nvPicPr>
        <p:blipFill>
          <a:blip r:embed="rId5">
            <a:alphaModFix/>
          </a:blip>
          <a:stretch>
            <a:fillRect/>
          </a:stretch>
        </p:blipFill>
        <p:spPr>
          <a:xfrm>
            <a:off x="7506350" y="2441375"/>
            <a:ext cx="811100" cy="811100"/>
          </a:xfrm>
          <a:prstGeom prst="rect">
            <a:avLst/>
          </a:prstGeom>
          <a:noFill/>
          <a:ln>
            <a:noFill/>
          </a:ln>
        </p:spPr>
      </p:pic>
      <p:pic>
        <p:nvPicPr>
          <p:cNvPr id="2822" name="Google Shape;2822;p255"/>
          <p:cNvPicPr preferRelativeResize="0"/>
          <p:nvPr/>
        </p:nvPicPr>
        <p:blipFill>
          <a:blip r:embed="rId6">
            <a:alphaModFix/>
          </a:blip>
          <a:stretch>
            <a:fillRect/>
          </a:stretch>
        </p:blipFill>
        <p:spPr>
          <a:xfrm>
            <a:off x="826650" y="3652775"/>
            <a:ext cx="811100" cy="811100"/>
          </a:xfrm>
          <a:prstGeom prst="rect">
            <a:avLst/>
          </a:prstGeom>
          <a:noFill/>
          <a:ln>
            <a:noFill/>
          </a:ln>
        </p:spPr>
      </p:pic>
      <p:sp>
        <p:nvSpPr>
          <p:cNvPr id="2823" name="Google Shape;2823;p255"/>
          <p:cNvSpPr txBox="1"/>
          <p:nvPr>
            <p:ph idx="4294967295" type="body"/>
          </p:nvPr>
        </p:nvSpPr>
        <p:spPr>
          <a:xfrm>
            <a:off x="2446325" y="2192325"/>
            <a:ext cx="5060100" cy="130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API Key Pair</a:t>
            </a:r>
            <a:r>
              <a:rPr lang="en"/>
              <a:t>: an identifier + a shared secret used to authenticate a client application. The identifier remains the same during the whole lifetime of the application, the secret can easily be renewed to ensure higher security. </a:t>
            </a:r>
            <a:endParaRPr/>
          </a:p>
        </p:txBody>
      </p:sp>
      <p:sp>
        <p:nvSpPr>
          <p:cNvPr id="2824" name="Google Shape;2824;p255"/>
          <p:cNvSpPr txBox="1"/>
          <p:nvPr>
            <p:ph idx="4294967295" type="body"/>
          </p:nvPr>
        </p:nvSpPr>
        <p:spPr>
          <a:xfrm>
            <a:off x="1817100" y="3526725"/>
            <a:ext cx="5689200" cy="106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OpenID Connect:</a:t>
            </a:r>
            <a:r>
              <a:rPr lang="en"/>
              <a:t> a standard protocol to authenticate the client application and the end-user connected on this application. Currently the highest level of security.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2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30" name="Google Shape;2830;p256"/>
          <p:cNvSpPr txBox="1"/>
          <p:nvPr>
            <p:ph idx="4294967295" type="body"/>
          </p:nvPr>
        </p:nvSpPr>
        <p:spPr>
          <a:xfrm>
            <a:off x="826700" y="1625925"/>
            <a:ext cx="3585000" cy="2644800"/>
          </a:xfrm>
          <a:prstGeom prst="rect">
            <a:avLst/>
          </a:prstGeom>
        </p:spPr>
        <p:txBody>
          <a:bodyPr anchorCtr="0" anchor="t" bIns="0" lIns="0" spcFirstLastPara="1" rIns="0" wrap="square" tIns="0">
            <a:noAutofit/>
          </a:bodyPr>
          <a:lstStyle/>
          <a:p>
            <a:pPr indent="-317500" lvl="0" marL="457200" rtl="0" algn="l">
              <a:lnSpc>
                <a:spcPct val="115000"/>
              </a:lnSpc>
              <a:spcBef>
                <a:spcPts val="0"/>
              </a:spcBef>
              <a:spcAft>
                <a:spcPts val="0"/>
              </a:spcAft>
              <a:buSzPts val="1400"/>
              <a:buChar char="▸"/>
            </a:pPr>
            <a:r>
              <a:rPr lang="en"/>
              <a:t>Built on top of the OAuth 2.0 protocol</a:t>
            </a:r>
            <a:endParaRPr/>
          </a:p>
          <a:p>
            <a:pPr indent="-317500" lvl="0" marL="457200" rtl="0" algn="l">
              <a:lnSpc>
                <a:spcPct val="115000"/>
              </a:lnSpc>
              <a:spcBef>
                <a:spcPts val="1000"/>
              </a:spcBef>
              <a:spcAft>
                <a:spcPts val="0"/>
              </a:spcAft>
              <a:buSzPts val="1400"/>
              <a:buChar char="▸"/>
            </a:pPr>
            <a:r>
              <a:rPr lang="en"/>
              <a:t>Stateless, JWT token</a:t>
            </a:r>
            <a:endParaRPr/>
          </a:p>
          <a:p>
            <a:pPr indent="-317500" lvl="0" marL="457200" rtl="0" algn="l">
              <a:lnSpc>
                <a:spcPct val="115000"/>
              </a:lnSpc>
              <a:spcBef>
                <a:spcPts val="1000"/>
              </a:spcBef>
              <a:spcAft>
                <a:spcPts val="0"/>
              </a:spcAft>
              <a:buSzPts val="1400"/>
              <a:buChar char="▸"/>
            </a:pPr>
            <a:r>
              <a:rPr lang="en"/>
              <a:t>Allows clients to verify the identity of an end user and obtains basic profile information</a:t>
            </a:r>
            <a:endParaRPr/>
          </a:p>
          <a:p>
            <a:pPr indent="-317500" lvl="0" marL="457200" rtl="0" algn="l">
              <a:lnSpc>
                <a:spcPct val="115000"/>
              </a:lnSpc>
              <a:spcBef>
                <a:spcPts val="1000"/>
              </a:spcBef>
              <a:spcAft>
                <a:spcPts val="0"/>
              </a:spcAft>
              <a:buSzPts val="1400"/>
              <a:buChar char="▸"/>
            </a:pPr>
            <a:r>
              <a:rPr lang="en"/>
              <a:t>RESTful HTTP API, using JSON as a data format</a:t>
            </a:r>
            <a:endParaRPr/>
          </a:p>
          <a:p>
            <a:pPr indent="-317500" lvl="0" marL="457200" rtl="0" algn="l">
              <a:lnSpc>
                <a:spcPct val="115000"/>
              </a:lnSpc>
              <a:spcBef>
                <a:spcPts val="1000"/>
              </a:spcBef>
              <a:spcAft>
                <a:spcPts val="0"/>
              </a:spcAft>
              <a:buSzPts val="1400"/>
              <a:buChar char="▸"/>
            </a:pPr>
            <a:r>
              <a:rPr lang="en" u="sng">
                <a:solidFill>
                  <a:schemeClr val="hlink"/>
                </a:solidFill>
                <a:hlinkClick r:id="rId3"/>
              </a:rPr>
              <a:t>My Medium Article - 3Scale &amp; RHSSO (OpenID Connect Implementation)</a:t>
            </a:r>
            <a:endParaRPr/>
          </a:p>
          <a:p>
            <a:pPr indent="0" lvl="0" marL="0" rtl="0" algn="l">
              <a:lnSpc>
                <a:spcPct val="115000"/>
              </a:lnSpc>
              <a:spcBef>
                <a:spcPts val="1000"/>
              </a:spcBef>
              <a:spcAft>
                <a:spcPts val="0"/>
              </a:spcAft>
              <a:buNone/>
            </a:pPr>
            <a:r>
              <a:t/>
            </a:r>
            <a:endParaRPr/>
          </a:p>
        </p:txBody>
      </p:sp>
      <p:pic>
        <p:nvPicPr>
          <p:cNvPr id="2831" name="Google Shape;2831;p256"/>
          <p:cNvPicPr preferRelativeResize="0"/>
          <p:nvPr/>
        </p:nvPicPr>
        <p:blipFill>
          <a:blip r:embed="rId4">
            <a:alphaModFix/>
          </a:blip>
          <a:stretch>
            <a:fillRect/>
          </a:stretch>
        </p:blipFill>
        <p:spPr>
          <a:xfrm>
            <a:off x="4982550" y="1986463"/>
            <a:ext cx="3334800" cy="1580825"/>
          </a:xfrm>
          <a:prstGeom prst="rect">
            <a:avLst/>
          </a:prstGeom>
          <a:noFill/>
          <a:ln>
            <a:noFill/>
          </a:ln>
        </p:spPr>
      </p:pic>
      <p:sp>
        <p:nvSpPr>
          <p:cNvPr id="2832" name="Google Shape;2832;p256"/>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OPENID CONNECT - Auth + AuthZ</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0" st="0"/>
                                            </p:txEl>
                                          </p:spTgt>
                                        </p:tgtEl>
                                        <p:attrNameLst>
                                          <p:attrName>style.visibility</p:attrName>
                                        </p:attrNameLst>
                                      </p:cBhvr>
                                      <p:to>
                                        <p:strVal val="visible"/>
                                      </p:to>
                                    </p:set>
                                    <p:animEffect filter="fade" transition="in">
                                      <p:cBhvr>
                                        <p:cTn dur="1000"/>
                                        <p:tgtEl>
                                          <p:spTgt spid="28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1" st="1"/>
                                            </p:txEl>
                                          </p:spTgt>
                                        </p:tgtEl>
                                        <p:attrNameLst>
                                          <p:attrName>style.visibility</p:attrName>
                                        </p:attrNameLst>
                                      </p:cBhvr>
                                      <p:to>
                                        <p:strVal val="visible"/>
                                      </p:to>
                                    </p:set>
                                    <p:animEffect filter="fade" transition="in">
                                      <p:cBhvr>
                                        <p:cTn dur="1000"/>
                                        <p:tgtEl>
                                          <p:spTgt spid="28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2" st="2"/>
                                            </p:txEl>
                                          </p:spTgt>
                                        </p:tgtEl>
                                        <p:attrNameLst>
                                          <p:attrName>style.visibility</p:attrName>
                                        </p:attrNameLst>
                                      </p:cBhvr>
                                      <p:to>
                                        <p:strVal val="visible"/>
                                      </p:to>
                                    </p:set>
                                    <p:animEffect filter="fade" transition="in">
                                      <p:cBhvr>
                                        <p:cTn dur="1000"/>
                                        <p:tgtEl>
                                          <p:spTgt spid="28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3" st="3"/>
                                            </p:txEl>
                                          </p:spTgt>
                                        </p:tgtEl>
                                        <p:attrNameLst>
                                          <p:attrName>style.visibility</p:attrName>
                                        </p:attrNameLst>
                                      </p:cBhvr>
                                      <p:to>
                                        <p:strVal val="visible"/>
                                      </p:to>
                                    </p:set>
                                    <p:animEffect filter="fade" transition="in">
                                      <p:cBhvr>
                                        <p:cTn dur="1000"/>
                                        <p:tgtEl>
                                          <p:spTgt spid="28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4" st="4"/>
                                            </p:txEl>
                                          </p:spTgt>
                                        </p:tgtEl>
                                        <p:attrNameLst>
                                          <p:attrName>style.visibility</p:attrName>
                                        </p:attrNameLst>
                                      </p:cBhvr>
                                      <p:to>
                                        <p:strVal val="visible"/>
                                      </p:to>
                                    </p:set>
                                    <p:animEffect filter="fade" transition="in">
                                      <p:cBhvr>
                                        <p:cTn dur="1000"/>
                                        <p:tgtEl>
                                          <p:spTgt spid="28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xEl>
                                              <p:pRg end="5" st="5"/>
                                            </p:txEl>
                                          </p:spTgt>
                                        </p:tgtEl>
                                        <p:attrNameLst>
                                          <p:attrName>style.visibility</p:attrName>
                                        </p:attrNameLst>
                                      </p:cBhvr>
                                      <p:to>
                                        <p:strVal val="visible"/>
                                      </p:to>
                                    </p:set>
                                    <p:animEffect filter="fade" transition="in">
                                      <p:cBhvr>
                                        <p:cTn dur="1000"/>
                                        <p:tgtEl>
                                          <p:spTgt spid="283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2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38" name="Google Shape;2838;p257"/>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OPENID CONNECT</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39" name="Google Shape;2839;p257"/>
          <p:cNvSpPr txBox="1"/>
          <p:nvPr>
            <p:ph idx="4294967295" type="body"/>
          </p:nvPr>
        </p:nvSpPr>
        <p:spPr>
          <a:xfrm>
            <a:off x="826700" y="1625925"/>
            <a:ext cx="35850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Provides identity information to the application from the Authority Server</a:t>
            </a:r>
            <a:endParaRPr/>
          </a:p>
          <a:p>
            <a:pPr indent="-304800" lvl="0" marL="457200" rtl="0" algn="l">
              <a:spcBef>
                <a:spcPts val="1000"/>
              </a:spcBef>
              <a:spcAft>
                <a:spcPts val="0"/>
              </a:spcAft>
              <a:buSzPts val="1200"/>
              <a:buChar char="▸"/>
            </a:pPr>
            <a:r>
              <a:rPr lang="en"/>
              <a:t>Base64 encoded - easy to work with.</a:t>
            </a:r>
            <a:endParaRPr/>
          </a:p>
        </p:txBody>
      </p:sp>
      <p:pic>
        <p:nvPicPr>
          <p:cNvPr id="2840" name="Google Shape;2840;p257"/>
          <p:cNvPicPr preferRelativeResize="0"/>
          <p:nvPr/>
        </p:nvPicPr>
        <p:blipFill>
          <a:blip r:embed="rId3">
            <a:alphaModFix/>
          </a:blip>
          <a:stretch>
            <a:fillRect/>
          </a:stretch>
        </p:blipFill>
        <p:spPr>
          <a:xfrm>
            <a:off x="5183900" y="1439700"/>
            <a:ext cx="1349900" cy="2264100"/>
          </a:xfrm>
          <a:prstGeom prst="rect">
            <a:avLst/>
          </a:prstGeom>
          <a:noFill/>
          <a:ln>
            <a:noFill/>
          </a:ln>
        </p:spPr>
      </p:pic>
      <p:sp>
        <p:nvSpPr>
          <p:cNvPr id="2841" name="Google Shape;2841;p257"/>
          <p:cNvSpPr txBox="1"/>
          <p:nvPr/>
        </p:nvSpPr>
        <p:spPr>
          <a:xfrm>
            <a:off x="6683425" y="1654225"/>
            <a:ext cx="1496400" cy="2003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000">
                <a:latin typeface="Overpass"/>
                <a:ea typeface="Overpass"/>
                <a:cs typeface="Overpass"/>
                <a:sym typeface="Overpass"/>
              </a:rPr>
              <a:t>Name: John Doe</a:t>
            </a:r>
            <a:endParaRPr b="1" sz="1000">
              <a:latin typeface="Overpass"/>
              <a:ea typeface="Overpass"/>
              <a:cs typeface="Overpass"/>
              <a:sym typeface="Overpass"/>
            </a:endParaRPr>
          </a:p>
          <a:p>
            <a:pPr indent="0" lvl="0" marL="0" rtl="0" algn="l">
              <a:lnSpc>
                <a:spcPct val="200000"/>
              </a:lnSpc>
              <a:spcBef>
                <a:spcPts val="0"/>
              </a:spcBef>
              <a:spcAft>
                <a:spcPts val="0"/>
              </a:spcAft>
              <a:buNone/>
            </a:pPr>
            <a:r>
              <a:rPr b="1" lang="en" sz="1000">
                <a:latin typeface="Overpass"/>
                <a:ea typeface="Overpass"/>
                <a:cs typeface="Overpass"/>
                <a:sym typeface="Overpass"/>
              </a:rPr>
              <a:t>Type: Employee</a:t>
            </a:r>
            <a:endParaRPr b="1" sz="1000">
              <a:latin typeface="Overpass"/>
              <a:ea typeface="Overpass"/>
              <a:cs typeface="Overpass"/>
              <a:sym typeface="Overpass"/>
            </a:endParaRPr>
          </a:p>
          <a:p>
            <a:pPr indent="0" lvl="0" marL="0" rtl="0" algn="l">
              <a:lnSpc>
                <a:spcPct val="200000"/>
              </a:lnSpc>
              <a:spcBef>
                <a:spcPts val="0"/>
              </a:spcBef>
              <a:spcAft>
                <a:spcPts val="0"/>
              </a:spcAft>
              <a:buNone/>
            </a:pPr>
            <a:r>
              <a:rPr b="1" lang="en" sz="1000">
                <a:latin typeface="Overpass"/>
                <a:ea typeface="Overpass"/>
                <a:cs typeface="Overpass"/>
                <a:sym typeface="Overpass"/>
              </a:rPr>
              <a:t>Issued by: Company</a:t>
            </a:r>
            <a:endParaRPr b="1" sz="1000">
              <a:latin typeface="Overpass"/>
              <a:ea typeface="Overpass"/>
              <a:cs typeface="Overpass"/>
              <a:sym typeface="Overpass"/>
            </a:endParaRPr>
          </a:p>
          <a:p>
            <a:pPr indent="0" lvl="0" marL="0" rtl="0" algn="l">
              <a:lnSpc>
                <a:spcPct val="200000"/>
              </a:lnSpc>
              <a:spcBef>
                <a:spcPts val="0"/>
              </a:spcBef>
              <a:spcAft>
                <a:spcPts val="0"/>
              </a:spcAft>
              <a:buNone/>
            </a:pPr>
            <a:r>
              <a:rPr b="1" lang="en" sz="1000">
                <a:latin typeface="Overpass"/>
                <a:ea typeface="Overpass"/>
                <a:cs typeface="Overpass"/>
                <a:sym typeface="Overpass"/>
              </a:rPr>
              <a:t>Expiration Date: 02-06-2019</a:t>
            </a:r>
            <a:endParaRPr b="1" sz="1000">
              <a:latin typeface="Overpass"/>
              <a:ea typeface="Overpass"/>
              <a:cs typeface="Overpass"/>
              <a:sym typeface="Overpas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2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47" name="Google Shape;2847;p258"/>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latin typeface="Proxima Nova"/>
                <a:ea typeface="Proxima Nova"/>
                <a:cs typeface="Proxima Nova"/>
                <a:sym typeface="Proxima Nova"/>
              </a:rPr>
              <a:t>JWT (“JOT”) to the Rescue</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48" name="Google Shape;2848;p258"/>
          <p:cNvSpPr txBox="1"/>
          <p:nvPr>
            <p:ph idx="4294967295" type="body"/>
          </p:nvPr>
        </p:nvSpPr>
        <p:spPr>
          <a:xfrm>
            <a:off x="1207700" y="1473525"/>
            <a:ext cx="38742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Signed by algo and verified by only correct key</a:t>
            </a:r>
            <a:endParaRPr/>
          </a:p>
          <a:p>
            <a:pPr indent="-304800" lvl="0" marL="457200" rtl="0" algn="l">
              <a:spcBef>
                <a:spcPts val="1000"/>
              </a:spcBef>
              <a:spcAft>
                <a:spcPts val="0"/>
              </a:spcAft>
              <a:buSzPts val="1200"/>
              <a:buChar char="▸"/>
            </a:pPr>
            <a:r>
              <a:rPr lang="en"/>
              <a:t>Contains user identity in form of claims (Private, public, reserved)</a:t>
            </a:r>
            <a:endParaRPr/>
          </a:p>
          <a:p>
            <a:pPr indent="-304800" lvl="0" marL="457200" rtl="0" algn="l">
              <a:spcBef>
                <a:spcPts val="1000"/>
              </a:spcBef>
              <a:spcAft>
                <a:spcPts val="0"/>
              </a:spcAft>
              <a:buSzPts val="1200"/>
              <a:buChar char="▸"/>
            </a:pPr>
            <a:r>
              <a:rPr lang="en"/>
              <a:t>For OIDC purpose, SSO is widely adopted in consumer/enterprise apps</a:t>
            </a:r>
            <a:endParaRPr/>
          </a:p>
          <a:p>
            <a:pPr indent="-304800" lvl="0" marL="457200" rtl="0" algn="l">
              <a:spcBef>
                <a:spcPts val="1000"/>
              </a:spcBef>
              <a:spcAft>
                <a:spcPts val="0"/>
              </a:spcAft>
              <a:buSzPts val="1200"/>
              <a:buChar char="▸"/>
            </a:pPr>
            <a:r>
              <a:rPr lang="en"/>
              <a:t>Eliminates the need to look up against a central access control list</a:t>
            </a:r>
            <a:endParaRPr/>
          </a:p>
        </p:txBody>
      </p:sp>
      <p:pic>
        <p:nvPicPr>
          <p:cNvPr id="2849" name="Google Shape;2849;p258"/>
          <p:cNvPicPr preferRelativeResize="0"/>
          <p:nvPr/>
        </p:nvPicPr>
        <p:blipFill>
          <a:blip r:embed="rId3">
            <a:alphaModFix/>
          </a:blip>
          <a:stretch>
            <a:fillRect/>
          </a:stretch>
        </p:blipFill>
        <p:spPr>
          <a:xfrm>
            <a:off x="5652338" y="1473526"/>
            <a:ext cx="2550839" cy="264479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2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55" name="Google Shape;2855;p259"/>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3SCALE API GATEWAY POLICIES</a:t>
            </a:r>
            <a:br>
              <a:rPr lang="en" sz="2800">
                <a:solidFill>
                  <a:schemeClr val="dk1"/>
                </a:solidFill>
                <a:latin typeface="Proxima Nova"/>
                <a:ea typeface="Proxima Nova"/>
                <a:cs typeface="Proxima Nova"/>
                <a:sym typeface="Proxima Nova"/>
              </a:rPr>
            </a:br>
            <a:r>
              <a:rPr lang="en" sz="1400">
                <a:solidFill>
                  <a:schemeClr val="dk1"/>
                </a:solidFill>
                <a:latin typeface="Overpass"/>
                <a:ea typeface="Overpass"/>
                <a:cs typeface="Overpass"/>
                <a:sym typeface="Overpass"/>
              </a:rPr>
              <a:t>Modular Policy Architecture Benefits</a:t>
            </a:r>
            <a:endParaRPr sz="1400">
              <a:solidFill>
                <a:schemeClr val="dk1"/>
              </a:solidFill>
              <a:latin typeface="Overpass"/>
              <a:ea typeface="Overpass"/>
              <a:cs typeface="Overpass"/>
              <a:sym typeface="Overpass"/>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56" name="Google Shape;2856;p259"/>
          <p:cNvSpPr txBox="1"/>
          <p:nvPr>
            <p:ph idx="4294967295" type="body"/>
          </p:nvPr>
        </p:nvSpPr>
        <p:spPr>
          <a:xfrm>
            <a:off x="826700" y="1625925"/>
            <a:ext cx="3726000" cy="26448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Clr>
                <a:srgbClr val="FF0000"/>
              </a:buClr>
              <a:buSzPts val="1200"/>
              <a:buFont typeface="Overpass"/>
              <a:buChar char="▸"/>
            </a:pPr>
            <a:r>
              <a:rPr lang="en"/>
              <a:t>Descriptive configuration, not code</a:t>
            </a:r>
            <a:endParaRPr/>
          </a:p>
          <a:p>
            <a:pPr indent="-304800" lvl="0" marL="457200" rtl="0" algn="l">
              <a:lnSpc>
                <a:spcPct val="150000"/>
              </a:lnSpc>
              <a:spcBef>
                <a:spcPts val="0"/>
              </a:spcBef>
              <a:spcAft>
                <a:spcPts val="0"/>
              </a:spcAft>
              <a:buClr>
                <a:srgbClr val="FF0000"/>
              </a:buClr>
              <a:buSzPts val="1200"/>
              <a:buFont typeface="Overpass"/>
              <a:buChar char="▸"/>
            </a:pPr>
            <a:r>
              <a:rPr lang="en"/>
              <a:t>Add gateway logic with new policies for any phase of the request cycle</a:t>
            </a:r>
            <a:endParaRPr/>
          </a:p>
          <a:p>
            <a:pPr indent="-304800" lvl="0" marL="457200" rtl="0" algn="l">
              <a:lnSpc>
                <a:spcPct val="150000"/>
              </a:lnSpc>
              <a:spcBef>
                <a:spcPts val="0"/>
              </a:spcBef>
              <a:spcAft>
                <a:spcPts val="0"/>
              </a:spcAft>
              <a:buClr>
                <a:srgbClr val="FF0000"/>
              </a:buClr>
              <a:buSzPts val="1200"/>
              <a:buFont typeface="Overpass"/>
              <a:buChar char="▸"/>
            </a:pPr>
            <a:r>
              <a:rPr lang="en"/>
              <a:t>Better extensibility</a:t>
            </a:r>
            <a:endParaRPr/>
          </a:p>
          <a:p>
            <a:pPr indent="-304800" lvl="0" marL="457200" rtl="0" algn="l">
              <a:lnSpc>
                <a:spcPct val="150000"/>
              </a:lnSpc>
              <a:spcBef>
                <a:spcPts val="0"/>
              </a:spcBef>
              <a:spcAft>
                <a:spcPts val="0"/>
              </a:spcAft>
              <a:buClr>
                <a:srgbClr val="FF0000"/>
              </a:buClr>
              <a:buSzPts val="1200"/>
              <a:buFont typeface="Overpass"/>
              <a:buChar char="▸"/>
            </a:pPr>
            <a:r>
              <a:rPr lang="en"/>
              <a:t>Improved maintainability</a:t>
            </a:r>
            <a:endParaRPr/>
          </a:p>
          <a:p>
            <a:pPr indent="-304800" lvl="0" marL="457200" rtl="0" algn="l">
              <a:lnSpc>
                <a:spcPct val="150000"/>
              </a:lnSpc>
              <a:spcBef>
                <a:spcPts val="0"/>
              </a:spcBef>
              <a:spcAft>
                <a:spcPts val="0"/>
              </a:spcAft>
              <a:buClr>
                <a:srgbClr val="FF0000"/>
              </a:buClr>
              <a:buSzPts val="1200"/>
              <a:buFont typeface="Overpass"/>
              <a:buChar char="▸"/>
            </a:pPr>
            <a:r>
              <a:rPr lang="en"/>
              <a:t>Leverage community contributions</a:t>
            </a:r>
            <a:endParaRPr/>
          </a:p>
          <a:p>
            <a:pPr indent="-304800" lvl="0" marL="457200" rtl="0" algn="l">
              <a:lnSpc>
                <a:spcPct val="150000"/>
              </a:lnSpc>
              <a:spcBef>
                <a:spcPts val="0"/>
              </a:spcBef>
              <a:spcAft>
                <a:spcPts val="0"/>
              </a:spcAft>
              <a:buClr>
                <a:srgbClr val="FF0000"/>
              </a:buClr>
              <a:buSzPts val="1200"/>
              <a:buFont typeface="Arial"/>
              <a:buChar char="▸"/>
            </a:pPr>
            <a:r>
              <a:rPr lang="en"/>
              <a:t>OOTB policies configurable from UI</a:t>
            </a:r>
            <a:endParaRPr/>
          </a:p>
        </p:txBody>
      </p:sp>
      <p:sp>
        <p:nvSpPr>
          <p:cNvPr id="2857" name="Google Shape;2857;p259"/>
          <p:cNvSpPr/>
          <p:nvPr/>
        </p:nvSpPr>
        <p:spPr>
          <a:xfrm>
            <a:off x="5473050" y="3309550"/>
            <a:ext cx="1197300" cy="809700"/>
          </a:xfrm>
          <a:prstGeom prst="roundRect">
            <a:avLst>
              <a:gd fmla="val 551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59"/>
          <p:cNvSpPr/>
          <p:nvPr/>
        </p:nvSpPr>
        <p:spPr>
          <a:xfrm>
            <a:off x="5473050" y="1549652"/>
            <a:ext cx="1197300" cy="809700"/>
          </a:xfrm>
          <a:prstGeom prst="roundRect">
            <a:avLst>
              <a:gd fmla="val 551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59"/>
          <p:cNvSpPr txBox="1"/>
          <p:nvPr/>
        </p:nvSpPr>
        <p:spPr>
          <a:xfrm>
            <a:off x="5473050" y="1600663"/>
            <a:ext cx="1197300" cy="1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666666"/>
              </a:solidFill>
              <a:latin typeface="Overpass"/>
              <a:ea typeface="Overpass"/>
              <a:cs typeface="Overpass"/>
              <a:sym typeface="Overpass"/>
            </a:endParaRPr>
          </a:p>
          <a:p>
            <a:pPr indent="0" lvl="0" marL="0" rtl="0" algn="l">
              <a:spcBef>
                <a:spcPts val="0"/>
              </a:spcBef>
              <a:spcAft>
                <a:spcPts val="0"/>
              </a:spcAft>
              <a:buNone/>
            </a:pPr>
            <a:r>
              <a:rPr lang="en" sz="800">
                <a:solidFill>
                  <a:srgbClr val="666666"/>
                </a:solidFill>
                <a:latin typeface="Overpass"/>
                <a:ea typeface="Overpass"/>
                <a:cs typeface="Overpass"/>
                <a:sym typeface="Overpass"/>
              </a:rPr>
              <a:t>API </a:t>
            </a:r>
            <a:endParaRPr sz="800">
              <a:solidFill>
                <a:srgbClr val="666666"/>
              </a:solidFill>
              <a:latin typeface="Overpass"/>
              <a:ea typeface="Overpass"/>
              <a:cs typeface="Overpass"/>
              <a:sym typeface="Overpass"/>
            </a:endParaRPr>
          </a:p>
          <a:p>
            <a:pPr indent="0" lvl="0" marL="0" rtl="0" algn="l">
              <a:spcBef>
                <a:spcPts val="0"/>
              </a:spcBef>
              <a:spcAft>
                <a:spcPts val="0"/>
              </a:spcAft>
              <a:buNone/>
            </a:pPr>
            <a:r>
              <a:rPr lang="en" sz="800">
                <a:solidFill>
                  <a:srgbClr val="666666"/>
                </a:solidFill>
                <a:latin typeface="Overpass"/>
                <a:ea typeface="Overpass"/>
                <a:cs typeface="Overpass"/>
                <a:sym typeface="Overpass"/>
              </a:rPr>
              <a:t>Gateway</a:t>
            </a:r>
            <a:endParaRPr sz="800">
              <a:solidFill>
                <a:srgbClr val="666666"/>
              </a:solidFill>
              <a:latin typeface="Overpass"/>
              <a:ea typeface="Overpass"/>
              <a:cs typeface="Overpass"/>
              <a:sym typeface="Overpass"/>
            </a:endParaRPr>
          </a:p>
        </p:txBody>
      </p:sp>
      <p:sp>
        <p:nvSpPr>
          <p:cNvPr id="2860" name="Google Shape;2860;p259"/>
          <p:cNvSpPr txBox="1"/>
          <p:nvPr/>
        </p:nvSpPr>
        <p:spPr>
          <a:xfrm>
            <a:off x="5473050" y="3366981"/>
            <a:ext cx="1197300" cy="1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rgbClr val="666666"/>
              </a:solidFill>
              <a:latin typeface="Overpass"/>
              <a:ea typeface="Overpass"/>
              <a:cs typeface="Overpass"/>
              <a:sym typeface="Overpass"/>
            </a:endParaRPr>
          </a:p>
          <a:p>
            <a:pPr indent="0" lvl="0" marL="0" rtl="0" algn="l">
              <a:spcBef>
                <a:spcPts val="0"/>
              </a:spcBef>
              <a:spcAft>
                <a:spcPts val="0"/>
              </a:spcAft>
              <a:buNone/>
            </a:pPr>
            <a:r>
              <a:rPr lang="en" sz="800">
                <a:solidFill>
                  <a:srgbClr val="666666"/>
                </a:solidFill>
                <a:latin typeface="Overpass"/>
                <a:ea typeface="Overpass"/>
                <a:cs typeface="Overpass"/>
                <a:sym typeface="Overpass"/>
              </a:rPr>
              <a:t>API </a:t>
            </a:r>
            <a:endParaRPr sz="800">
              <a:solidFill>
                <a:srgbClr val="666666"/>
              </a:solidFill>
              <a:latin typeface="Overpass"/>
              <a:ea typeface="Overpass"/>
              <a:cs typeface="Overpass"/>
              <a:sym typeface="Overpass"/>
            </a:endParaRPr>
          </a:p>
          <a:p>
            <a:pPr indent="0" lvl="0" marL="0" rtl="0" algn="l">
              <a:spcBef>
                <a:spcPts val="0"/>
              </a:spcBef>
              <a:spcAft>
                <a:spcPts val="0"/>
              </a:spcAft>
              <a:buNone/>
            </a:pPr>
            <a:r>
              <a:rPr lang="en" sz="800">
                <a:solidFill>
                  <a:srgbClr val="666666"/>
                </a:solidFill>
                <a:latin typeface="Overpass"/>
                <a:ea typeface="Overpass"/>
                <a:cs typeface="Overpass"/>
                <a:sym typeface="Overpass"/>
              </a:rPr>
              <a:t>Gateway</a:t>
            </a:r>
            <a:endParaRPr sz="800">
              <a:solidFill>
                <a:srgbClr val="666666"/>
              </a:solidFill>
              <a:latin typeface="Overpass"/>
              <a:ea typeface="Overpass"/>
              <a:cs typeface="Overpass"/>
              <a:sym typeface="Overpass"/>
            </a:endParaRPr>
          </a:p>
        </p:txBody>
      </p:sp>
      <p:sp>
        <p:nvSpPr>
          <p:cNvPr id="2861" name="Google Shape;2861;p259"/>
          <p:cNvSpPr/>
          <p:nvPr/>
        </p:nvSpPr>
        <p:spPr>
          <a:xfrm>
            <a:off x="6105984" y="1673929"/>
            <a:ext cx="387900" cy="561300"/>
          </a:xfrm>
          <a:prstGeom prst="roundRect">
            <a:avLst>
              <a:gd fmla="val 5510" name="adj"/>
            </a:avLst>
          </a:prstGeom>
          <a:solidFill>
            <a:srgbClr val="337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59"/>
          <p:cNvSpPr/>
          <p:nvPr/>
        </p:nvSpPr>
        <p:spPr>
          <a:xfrm>
            <a:off x="6842200" y="2263850"/>
            <a:ext cx="949500" cy="1103100"/>
          </a:xfrm>
          <a:prstGeom prst="roundRect">
            <a:avLst>
              <a:gd fmla="val 5510" name="adj"/>
            </a:avLst>
          </a:prstGeom>
          <a:solidFill>
            <a:srgbClr val="337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59"/>
          <p:cNvSpPr/>
          <p:nvPr/>
        </p:nvSpPr>
        <p:spPr>
          <a:xfrm>
            <a:off x="6913150" y="2467825"/>
            <a:ext cx="807900" cy="2169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Standard</a:t>
            </a:r>
            <a:endParaRPr sz="900">
              <a:solidFill>
                <a:srgbClr val="666666"/>
              </a:solidFill>
              <a:latin typeface="Overpass"/>
              <a:ea typeface="Overpass"/>
              <a:cs typeface="Overpass"/>
              <a:sym typeface="Overpass"/>
            </a:endParaRPr>
          </a:p>
        </p:txBody>
      </p:sp>
      <p:sp>
        <p:nvSpPr>
          <p:cNvPr id="2864" name="Google Shape;2864;p259"/>
          <p:cNvSpPr/>
          <p:nvPr/>
        </p:nvSpPr>
        <p:spPr>
          <a:xfrm>
            <a:off x="6918770" y="2748375"/>
            <a:ext cx="807900" cy="2169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Custom</a:t>
            </a:r>
            <a:endParaRPr sz="900">
              <a:solidFill>
                <a:srgbClr val="666666"/>
              </a:solidFill>
              <a:latin typeface="Overpass"/>
              <a:ea typeface="Overpass"/>
              <a:cs typeface="Overpass"/>
              <a:sym typeface="Overpass"/>
            </a:endParaRPr>
          </a:p>
        </p:txBody>
      </p:sp>
      <p:sp>
        <p:nvSpPr>
          <p:cNvPr id="2865" name="Google Shape;2865;p259"/>
          <p:cNvSpPr/>
          <p:nvPr/>
        </p:nvSpPr>
        <p:spPr>
          <a:xfrm>
            <a:off x="6918773" y="3028925"/>
            <a:ext cx="807900" cy="2169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666666"/>
                </a:solidFill>
                <a:latin typeface="Overpass"/>
                <a:ea typeface="Overpass"/>
                <a:cs typeface="Overpass"/>
                <a:sym typeface="Overpass"/>
              </a:rPr>
              <a:t>Community</a:t>
            </a:r>
            <a:endParaRPr sz="900">
              <a:solidFill>
                <a:srgbClr val="666666"/>
              </a:solidFill>
              <a:latin typeface="Overpass"/>
              <a:ea typeface="Overpass"/>
              <a:cs typeface="Overpass"/>
              <a:sym typeface="Overpass"/>
            </a:endParaRPr>
          </a:p>
        </p:txBody>
      </p:sp>
      <p:sp>
        <p:nvSpPr>
          <p:cNvPr id="2866" name="Google Shape;2866;p259"/>
          <p:cNvSpPr txBox="1"/>
          <p:nvPr/>
        </p:nvSpPr>
        <p:spPr>
          <a:xfrm>
            <a:off x="6842198" y="2302121"/>
            <a:ext cx="900900" cy="10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EFEFEF"/>
                </a:solidFill>
                <a:latin typeface="Overpass"/>
                <a:ea typeface="Overpass"/>
                <a:cs typeface="Overpass"/>
                <a:sym typeface="Overpass"/>
              </a:rPr>
              <a:t>APIcast Policies</a:t>
            </a:r>
            <a:endParaRPr sz="700">
              <a:solidFill>
                <a:srgbClr val="EFEFEF"/>
              </a:solidFill>
              <a:latin typeface="Overpass"/>
              <a:ea typeface="Overpass"/>
              <a:cs typeface="Overpass"/>
              <a:sym typeface="Overpass"/>
            </a:endParaRPr>
          </a:p>
        </p:txBody>
      </p:sp>
      <p:grpSp>
        <p:nvGrpSpPr>
          <p:cNvPr id="2867" name="Google Shape;2867;p259"/>
          <p:cNvGrpSpPr/>
          <p:nvPr/>
        </p:nvGrpSpPr>
        <p:grpSpPr>
          <a:xfrm>
            <a:off x="6143127" y="1740992"/>
            <a:ext cx="313538" cy="427179"/>
            <a:chOff x="2370425" y="1704100"/>
            <a:chExt cx="567900" cy="691900"/>
          </a:xfrm>
        </p:grpSpPr>
        <p:sp>
          <p:nvSpPr>
            <p:cNvPr id="2868" name="Google Shape;2868;p259"/>
            <p:cNvSpPr/>
            <p:nvPr/>
          </p:nvSpPr>
          <p:spPr>
            <a:xfrm>
              <a:off x="2370425" y="17041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sp>
          <p:nvSpPr>
            <p:cNvPr id="2869" name="Google Shape;2869;p259"/>
            <p:cNvSpPr/>
            <p:nvPr/>
          </p:nvSpPr>
          <p:spPr>
            <a:xfrm>
              <a:off x="2370425" y="19623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sp>
          <p:nvSpPr>
            <p:cNvPr id="2870" name="Google Shape;2870;p259"/>
            <p:cNvSpPr/>
            <p:nvPr/>
          </p:nvSpPr>
          <p:spPr>
            <a:xfrm>
              <a:off x="2370425" y="22205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grpSp>
      <p:sp>
        <p:nvSpPr>
          <p:cNvPr id="2871" name="Google Shape;2871;p259"/>
          <p:cNvSpPr/>
          <p:nvPr/>
        </p:nvSpPr>
        <p:spPr>
          <a:xfrm>
            <a:off x="6105984" y="3433827"/>
            <a:ext cx="387900" cy="561300"/>
          </a:xfrm>
          <a:prstGeom prst="roundRect">
            <a:avLst>
              <a:gd fmla="val 5510" name="adj"/>
            </a:avLst>
          </a:prstGeom>
          <a:solidFill>
            <a:srgbClr val="337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2" name="Google Shape;2872;p259"/>
          <p:cNvGrpSpPr/>
          <p:nvPr/>
        </p:nvGrpSpPr>
        <p:grpSpPr>
          <a:xfrm>
            <a:off x="6143127" y="3500889"/>
            <a:ext cx="313538" cy="427179"/>
            <a:chOff x="2370425" y="1704100"/>
            <a:chExt cx="567900" cy="691900"/>
          </a:xfrm>
        </p:grpSpPr>
        <p:sp>
          <p:nvSpPr>
            <p:cNvPr id="2873" name="Google Shape;2873;p259"/>
            <p:cNvSpPr/>
            <p:nvPr/>
          </p:nvSpPr>
          <p:spPr>
            <a:xfrm>
              <a:off x="2370425" y="17041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sp>
          <p:nvSpPr>
            <p:cNvPr id="2874" name="Google Shape;2874;p259"/>
            <p:cNvSpPr/>
            <p:nvPr/>
          </p:nvSpPr>
          <p:spPr>
            <a:xfrm>
              <a:off x="2370425" y="19623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sp>
          <p:nvSpPr>
            <p:cNvPr id="2875" name="Google Shape;2875;p259"/>
            <p:cNvSpPr/>
            <p:nvPr/>
          </p:nvSpPr>
          <p:spPr>
            <a:xfrm>
              <a:off x="2370425" y="2220500"/>
              <a:ext cx="567900" cy="175500"/>
            </a:xfrm>
            <a:prstGeom prst="roundRect">
              <a:avLst>
                <a:gd fmla="val 551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Overpass"/>
                <a:ea typeface="Overpass"/>
                <a:cs typeface="Overpass"/>
                <a:sym typeface="Overpass"/>
              </a:endParaRPr>
            </a:p>
          </p:txBody>
        </p:sp>
      </p:grpSp>
      <p:cxnSp>
        <p:nvCxnSpPr>
          <p:cNvPr id="2876" name="Google Shape;2876;p259"/>
          <p:cNvCxnSpPr>
            <a:stCxn id="2861" idx="3"/>
            <a:endCxn id="2862" idx="1"/>
          </p:cNvCxnSpPr>
          <p:nvPr/>
        </p:nvCxnSpPr>
        <p:spPr>
          <a:xfrm>
            <a:off x="6493884" y="1954579"/>
            <a:ext cx="348300" cy="860700"/>
          </a:xfrm>
          <a:prstGeom prst="straightConnector1">
            <a:avLst/>
          </a:prstGeom>
          <a:noFill/>
          <a:ln cap="flat" cmpd="sng" w="9525">
            <a:solidFill>
              <a:srgbClr val="000000"/>
            </a:solidFill>
            <a:prstDash val="solid"/>
            <a:round/>
            <a:headEnd len="med" w="med" type="none"/>
            <a:tailEnd len="med" w="med" type="none"/>
          </a:ln>
        </p:spPr>
      </p:cxnSp>
      <p:cxnSp>
        <p:nvCxnSpPr>
          <p:cNvPr id="2877" name="Google Shape;2877;p259"/>
          <p:cNvCxnSpPr>
            <a:stCxn id="2862" idx="1"/>
            <a:endCxn id="2871" idx="3"/>
          </p:cNvCxnSpPr>
          <p:nvPr/>
        </p:nvCxnSpPr>
        <p:spPr>
          <a:xfrm flipH="1">
            <a:off x="6493900" y="2815400"/>
            <a:ext cx="348300" cy="899100"/>
          </a:xfrm>
          <a:prstGeom prst="straightConnector1">
            <a:avLst/>
          </a:prstGeom>
          <a:noFill/>
          <a:ln cap="flat" cmpd="sng" w="9525">
            <a:solidFill>
              <a:srgbClr val="000000"/>
            </a:solidFill>
            <a:prstDash val="solid"/>
            <a:round/>
            <a:headEnd len="med" w="med" type="none"/>
            <a:tailEnd len="med" w="med" type="none"/>
          </a:ln>
        </p:spPr>
      </p:cxnSp>
      <p:cxnSp>
        <p:nvCxnSpPr>
          <p:cNvPr id="2878" name="Google Shape;2878;p259"/>
          <p:cNvCxnSpPr>
            <a:endCxn id="2858" idx="1"/>
          </p:cNvCxnSpPr>
          <p:nvPr/>
        </p:nvCxnSpPr>
        <p:spPr>
          <a:xfrm flipH="1" rot="10800000">
            <a:off x="5084550" y="1954502"/>
            <a:ext cx="388500" cy="3300"/>
          </a:xfrm>
          <a:prstGeom prst="straightConnector1">
            <a:avLst/>
          </a:prstGeom>
          <a:noFill/>
          <a:ln cap="flat" cmpd="sng" w="19050">
            <a:solidFill>
              <a:srgbClr val="666666"/>
            </a:solidFill>
            <a:prstDash val="solid"/>
            <a:round/>
            <a:headEnd len="med" w="med" type="none"/>
            <a:tailEnd len="med" w="med" type="triangle"/>
          </a:ln>
        </p:spPr>
      </p:cxnSp>
      <p:cxnSp>
        <p:nvCxnSpPr>
          <p:cNvPr id="2879" name="Google Shape;2879;p259"/>
          <p:cNvCxnSpPr>
            <a:endCxn id="2857" idx="1"/>
          </p:cNvCxnSpPr>
          <p:nvPr/>
        </p:nvCxnSpPr>
        <p:spPr>
          <a:xfrm flipH="1" rot="10800000">
            <a:off x="5078550" y="3714400"/>
            <a:ext cx="394500" cy="3300"/>
          </a:xfrm>
          <a:prstGeom prst="straightConnector1">
            <a:avLst/>
          </a:prstGeom>
          <a:noFill/>
          <a:ln cap="flat" cmpd="sng" w="19050">
            <a:solidFill>
              <a:srgbClr val="666666"/>
            </a:solidFill>
            <a:prstDash val="solid"/>
            <a:round/>
            <a:headEnd len="med" w="med" type="none"/>
            <a:tailEnd len="med" w="med" type="triangle"/>
          </a:ln>
        </p:spPr>
      </p:cxnSp>
      <p:cxnSp>
        <p:nvCxnSpPr>
          <p:cNvPr id="2880" name="Google Shape;2880;p259"/>
          <p:cNvCxnSpPr>
            <a:stCxn id="2857" idx="3"/>
          </p:cNvCxnSpPr>
          <p:nvPr/>
        </p:nvCxnSpPr>
        <p:spPr>
          <a:xfrm>
            <a:off x="6670350" y="3714400"/>
            <a:ext cx="1281900" cy="9600"/>
          </a:xfrm>
          <a:prstGeom prst="straightConnector1">
            <a:avLst/>
          </a:prstGeom>
          <a:noFill/>
          <a:ln cap="flat" cmpd="sng" w="19050">
            <a:solidFill>
              <a:srgbClr val="666666"/>
            </a:solidFill>
            <a:prstDash val="solid"/>
            <a:round/>
            <a:headEnd len="med" w="med" type="none"/>
            <a:tailEnd len="med" w="med" type="triangle"/>
          </a:ln>
        </p:spPr>
      </p:cxnSp>
      <p:cxnSp>
        <p:nvCxnSpPr>
          <p:cNvPr id="2881" name="Google Shape;2881;p259"/>
          <p:cNvCxnSpPr>
            <a:stCxn id="2858" idx="3"/>
          </p:cNvCxnSpPr>
          <p:nvPr/>
        </p:nvCxnSpPr>
        <p:spPr>
          <a:xfrm>
            <a:off x="6670350" y="1954502"/>
            <a:ext cx="1281900" cy="3300"/>
          </a:xfrm>
          <a:prstGeom prst="straightConnector1">
            <a:avLst/>
          </a:prstGeom>
          <a:noFill/>
          <a:ln cap="flat" cmpd="sng" w="19050">
            <a:solidFill>
              <a:srgbClr val="666666"/>
            </a:solidFill>
            <a:prstDash val="solid"/>
            <a:round/>
            <a:headEnd len="med" w="med" type="none"/>
            <a:tailEnd len="med" w="med" type="triangle"/>
          </a:ln>
        </p:spPr>
      </p:cxnSp>
      <p:sp>
        <p:nvSpPr>
          <p:cNvPr id="2882" name="Google Shape;2882;p259"/>
          <p:cNvSpPr/>
          <p:nvPr/>
        </p:nvSpPr>
        <p:spPr>
          <a:xfrm rot="-5400000">
            <a:off x="6634855" y="2633050"/>
            <a:ext cx="3000000" cy="364800"/>
          </a:xfrm>
          <a:prstGeom prst="roundRect">
            <a:avLst>
              <a:gd fmla="val 5510" name="adj"/>
            </a:avLst>
          </a:prstGeom>
          <a:solidFill>
            <a:srgbClr val="8DBBC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Backend</a:t>
            </a:r>
            <a:endParaRPr>
              <a:solidFill>
                <a:srgbClr val="FFFFFF"/>
              </a:solidFill>
              <a:latin typeface="Overpass"/>
              <a:ea typeface="Overpass"/>
              <a:cs typeface="Overpass"/>
              <a:sym typeface="Overpass"/>
            </a:endParaRPr>
          </a:p>
        </p:txBody>
      </p:sp>
      <p:sp>
        <p:nvSpPr>
          <p:cNvPr id="2883" name="Google Shape;2883;p259"/>
          <p:cNvSpPr/>
          <p:nvPr/>
        </p:nvSpPr>
        <p:spPr>
          <a:xfrm rot="-5400000">
            <a:off x="3390575" y="2633050"/>
            <a:ext cx="3000000" cy="364800"/>
          </a:xfrm>
          <a:prstGeom prst="roundRect">
            <a:avLst>
              <a:gd fmla="val 5510" name="adj"/>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Overpass"/>
                <a:ea typeface="Overpass"/>
                <a:cs typeface="Overpass"/>
                <a:sym typeface="Overpass"/>
              </a:rPr>
              <a:t>Applications</a:t>
            </a:r>
            <a:endParaRPr>
              <a:solidFill>
                <a:srgbClr val="EFEFEF"/>
              </a:solidFill>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0" st="0"/>
                                            </p:txEl>
                                          </p:spTgt>
                                        </p:tgtEl>
                                        <p:attrNameLst>
                                          <p:attrName>style.visibility</p:attrName>
                                        </p:attrNameLst>
                                      </p:cBhvr>
                                      <p:to>
                                        <p:strVal val="visible"/>
                                      </p:to>
                                    </p:set>
                                    <p:animEffect filter="fade" transition="in">
                                      <p:cBhvr>
                                        <p:cTn dur="1000"/>
                                        <p:tgtEl>
                                          <p:spTgt spid="28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1" st="1"/>
                                            </p:txEl>
                                          </p:spTgt>
                                        </p:tgtEl>
                                        <p:attrNameLst>
                                          <p:attrName>style.visibility</p:attrName>
                                        </p:attrNameLst>
                                      </p:cBhvr>
                                      <p:to>
                                        <p:strVal val="visible"/>
                                      </p:to>
                                    </p:set>
                                    <p:animEffect filter="fade" transition="in">
                                      <p:cBhvr>
                                        <p:cTn dur="1000"/>
                                        <p:tgtEl>
                                          <p:spTgt spid="28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2" st="2"/>
                                            </p:txEl>
                                          </p:spTgt>
                                        </p:tgtEl>
                                        <p:attrNameLst>
                                          <p:attrName>style.visibility</p:attrName>
                                        </p:attrNameLst>
                                      </p:cBhvr>
                                      <p:to>
                                        <p:strVal val="visible"/>
                                      </p:to>
                                    </p:set>
                                    <p:animEffect filter="fade" transition="in">
                                      <p:cBhvr>
                                        <p:cTn dur="1000"/>
                                        <p:tgtEl>
                                          <p:spTgt spid="28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3" st="3"/>
                                            </p:txEl>
                                          </p:spTgt>
                                        </p:tgtEl>
                                        <p:attrNameLst>
                                          <p:attrName>style.visibility</p:attrName>
                                        </p:attrNameLst>
                                      </p:cBhvr>
                                      <p:to>
                                        <p:strVal val="visible"/>
                                      </p:to>
                                    </p:set>
                                    <p:animEffect filter="fade" transition="in">
                                      <p:cBhvr>
                                        <p:cTn dur="1000"/>
                                        <p:tgtEl>
                                          <p:spTgt spid="28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4" st="4"/>
                                            </p:txEl>
                                          </p:spTgt>
                                        </p:tgtEl>
                                        <p:attrNameLst>
                                          <p:attrName>style.visibility</p:attrName>
                                        </p:attrNameLst>
                                      </p:cBhvr>
                                      <p:to>
                                        <p:strVal val="visible"/>
                                      </p:to>
                                    </p:set>
                                    <p:animEffect filter="fade" transition="in">
                                      <p:cBhvr>
                                        <p:cTn dur="1000"/>
                                        <p:tgtEl>
                                          <p:spTgt spid="28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xEl>
                                              <p:pRg end="5" st="5"/>
                                            </p:txEl>
                                          </p:spTgt>
                                        </p:tgtEl>
                                        <p:attrNameLst>
                                          <p:attrName>style.visibility</p:attrName>
                                        </p:attrNameLst>
                                      </p:cBhvr>
                                      <p:to>
                                        <p:strVal val="visible"/>
                                      </p:to>
                                    </p:set>
                                    <p:animEffect filter="fade" transition="in">
                                      <p:cBhvr>
                                        <p:cTn dur="1000"/>
                                        <p:tgtEl>
                                          <p:spTgt spid="285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9"/>
          <p:cNvSpPr txBox="1"/>
          <p:nvPr>
            <p:ph type="title"/>
          </p:nvPr>
        </p:nvSpPr>
        <p:spPr>
          <a:xfrm>
            <a:off x="503644" y="595200"/>
            <a:ext cx="8135700" cy="604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2700"/>
              <a:t>API Economy</a:t>
            </a:r>
            <a:endParaRPr sz="2700"/>
          </a:p>
          <a:p>
            <a:pPr indent="0" lvl="0" marL="0" marR="0" rtl="0" algn="ctr">
              <a:lnSpc>
                <a:spcPct val="100000"/>
              </a:lnSpc>
              <a:spcBef>
                <a:spcPts val="0"/>
              </a:spcBef>
              <a:spcAft>
                <a:spcPts val="0"/>
              </a:spcAft>
              <a:buNone/>
            </a:pPr>
            <a:r>
              <a:rPr lang="en" sz="1500"/>
              <a:t>API As A Service</a:t>
            </a:r>
            <a:endParaRPr sz="1500"/>
          </a:p>
          <a:p>
            <a:pPr indent="0" lvl="0" marL="0" rtl="0" algn="ctr">
              <a:lnSpc>
                <a:spcPct val="100000"/>
              </a:lnSpc>
              <a:spcBef>
                <a:spcPts val="0"/>
              </a:spcBef>
              <a:spcAft>
                <a:spcPts val="0"/>
              </a:spcAft>
              <a:buSzPts val="1100"/>
              <a:buNone/>
            </a:pPr>
            <a:r>
              <a:t/>
            </a:r>
            <a:endParaRPr sz="2700"/>
          </a:p>
          <a:p>
            <a:pPr indent="0" lvl="0" marL="0" rtl="0" algn="ctr">
              <a:lnSpc>
                <a:spcPct val="130000"/>
              </a:lnSpc>
              <a:spcBef>
                <a:spcPts val="0"/>
              </a:spcBef>
              <a:spcAft>
                <a:spcPts val="0"/>
              </a:spcAft>
              <a:buSzPts val="2600"/>
              <a:buNone/>
            </a:pPr>
            <a:r>
              <a:t/>
            </a:r>
            <a:endParaRPr sz="2700"/>
          </a:p>
        </p:txBody>
      </p:sp>
      <p:sp>
        <p:nvSpPr>
          <p:cNvPr id="1700" name="Google Shape;1700;p1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1701" name="Google Shape;1701;p179"/>
          <p:cNvSpPr txBox="1"/>
          <p:nvPr>
            <p:ph idx="4294967295" type="body"/>
          </p:nvPr>
        </p:nvSpPr>
        <p:spPr>
          <a:xfrm>
            <a:off x="826650" y="1450625"/>
            <a:ext cx="48957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Supplier &amp; Consumer </a:t>
            </a:r>
            <a:endParaRPr/>
          </a:p>
          <a:p>
            <a:pPr indent="-298450" lvl="1" marL="914400" rtl="0" algn="l">
              <a:spcBef>
                <a:spcPts val="400"/>
              </a:spcBef>
              <a:spcAft>
                <a:spcPts val="0"/>
              </a:spcAft>
              <a:buSzPts val="1100"/>
              <a:buChar char="･"/>
            </a:pPr>
            <a:r>
              <a:rPr lang="en"/>
              <a:t>Customers (Apps functionality)</a:t>
            </a:r>
            <a:endParaRPr/>
          </a:p>
          <a:p>
            <a:pPr indent="-298450" lvl="1" marL="914400" rtl="0" algn="l">
              <a:spcBef>
                <a:spcPts val="400"/>
              </a:spcBef>
              <a:spcAft>
                <a:spcPts val="0"/>
              </a:spcAft>
              <a:buSzPts val="1100"/>
              <a:buChar char="･"/>
            </a:pPr>
            <a:r>
              <a:rPr lang="en"/>
              <a:t>Partners (Develop new products)</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lang="en"/>
              <a:t>Bridge between IT vs. Business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Forms of consumption </a:t>
            </a:r>
            <a:endParaRPr/>
          </a:p>
          <a:p>
            <a:pPr indent="-298450" lvl="1" marL="914400" rtl="0" algn="l">
              <a:spcBef>
                <a:spcPts val="400"/>
              </a:spcBef>
              <a:spcAft>
                <a:spcPts val="0"/>
              </a:spcAft>
              <a:buSzPts val="1100"/>
              <a:buChar char="･"/>
            </a:pPr>
            <a:r>
              <a:rPr lang="en"/>
              <a:t>C2B - </a:t>
            </a:r>
            <a:r>
              <a:rPr lang="en">
                <a:solidFill>
                  <a:schemeClr val="dk1"/>
                </a:solidFill>
              </a:rPr>
              <a:t>Customer</a:t>
            </a:r>
            <a:r>
              <a:rPr lang="en"/>
              <a:t>-</a:t>
            </a:r>
            <a:r>
              <a:rPr lang="en"/>
              <a:t>to-</a:t>
            </a:r>
            <a:r>
              <a:rPr lang="en"/>
              <a:t>Business</a:t>
            </a:r>
            <a:r>
              <a:rPr lang="en"/>
              <a:t> (Web, Mobile, Apps) </a:t>
            </a:r>
            <a:endParaRPr/>
          </a:p>
          <a:p>
            <a:pPr indent="-298450" lvl="1" marL="914400" rtl="0" algn="l">
              <a:spcBef>
                <a:spcPts val="400"/>
              </a:spcBef>
              <a:spcAft>
                <a:spcPts val="0"/>
              </a:spcAft>
              <a:buSzPts val="1100"/>
              <a:buChar char="･"/>
            </a:pPr>
            <a:r>
              <a:rPr lang="en"/>
              <a:t>B2B - </a:t>
            </a:r>
            <a:r>
              <a:rPr lang="en"/>
              <a:t>Business-</a:t>
            </a:r>
            <a:r>
              <a:rPr lang="en"/>
              <a:t>to-</a:t>
            </a:r>
            <a:r>
              <a:rPr lang="en"/>
              <a:t>Business</a:t>
            </a:r>
            <a:r>
              <a:rPr lang="en"/>
              <a:t> (Internally &amp; Externally)</a:t>
            </a:r>
            <a:endParaRPr/>
          </a:p>
          <a:p>
            <a:pPr indent="0" lvl="0" marL="457200" rtl="0" algn="l">
              <a:spcBef>
                <a:spcPts val="0"/>
              </a:spcBef>
              <a:spcAft>
                <a:spcPts val="0"/>
              </a:spcAft>
              <a:buNone/>
            </a:pPr>
            <a:r>
              <a:t/>
            </a:r>
            <a:endParaRPr/>
          </a:p>
          <a:p>
            <a:pPr indent="-304800" lvl="0" marL="457200" rtl="0" algn="l">
              <a:spcBef>
                <a:spcPts val="0"/>
              </a:spcBef>
              <a:spcAft>
                <a:spcPts val="0"/>
              </a:spcAft>
              <a:buClr>
                <a:srgbClr val="FF0000"/>
              </a:buClr>
              <a:buSzPts val="1200"/>
              <a:buChar char="▸"/>
            </a:pPr>
            <a:r>
              <a:rPr i="1" lang="en">
                <a:solidFill>
                  <a:srgbClr val="FF0000"/>
                </a:solidFill>
              </a:rPr>
              <a:t>API Access Monetization Question - How?</a:t>
            </a:r>
            <a:endParaRPr i="1">
              <a:solidFill>
                <a:srgbClr val="FF0000"/>
              </a:solidFill>
            </a:endParaRPr>
          </a:p>
        </p:txBody>
      </p:sp>
      <p:pic>
        <p:nvPicPr>
          <p:cNvPr id="1702" name="Google Shape;1702;p179"/>
          <p:cNvPicPr preferRelativeResize="0"/>
          <p:nvPr/>
        </p:nvPicPr>
        <p:blipFill rotWithShape="1">
          <a:blip r:embed="rId3">
            <a:alphaModFix/>
          </a:blip>
          <a:srcRect b="0" l="17762" r="18274" t="0"/>
          <a:stretch/>
        </p:blipFill>
        <p:spPr>
          <a:xfrm>
            <a:off x="5042150" y="1803276"/>
            <a:ext cx="3774678" cy="17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0" st="0"/>
                                            </p:txEl>
                                          </p:spTgt>
                                        </p:tgtEl>
                                        <p:attrNameLst>
                                          <p:attrName>style.visibility</p:attrName>
                                        </p:attrNameLst>
                                      </p:cBhvr>
                                      <p:to>
                                        <p:strVal val="visible"/>
                                      </p:to>
                                    </p:set>
                                    <p:animEffect filter="fade" transition="in">
                                      <p:cBhvr>
                                        <p:cTn dur="1000"/>
                                        <p:tgtEl>
                                          <p:spTgt spid="17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1" st="1"/>
                                            </p:txEl>
                                          </p:spTgt>
                                        </p:tgtEl>
                                        <p:attrNameLst>
                                          <p:attrName>style.visibility</p:attrName>
                                        </p:attrNameLst>
                                      </p:cBhvr>
                                      <p:to>
                                        <p:strVal val="visible"/>
                                      </p:to>
                                    </p:set>
                                    <p:animEffect filter="fade" transition="in">
                                      <p:cBhvr>
                                        <p:cTn dur="1000"/>
                                        <p:tgtEl>
                                          <p:spTgt spid="17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2" st="2"/>
                                            </p:txEl>
                                          </p:spTgt>
                                        </p:tgtEl>
                                        <p:attrNameLst>
                                          <p:attrName>style.visibility</p:attrName>
                                        </p:attrNameLst>
                                      </p:cBhvr>
                                      <p:to>
                                        <p:strVal val="visible"/>
                                      </p:to>
                                    </p:set>
                                    <p:animEffect filter="fade" transition="in">
                                      <p:cBhvr>
                                        <p:cTn dur="1000"/>
                                        <p:tgtEl>
                                          <p:spTgt spid="17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3" st="3"/>
                                            </p:txEl>
                                          </p:spTgt>
                                        </p:tgtEl>
                                        <p:attrNameLst>
                                          <p:attrName>style.visibility</p:attrName>
                                        </p:attrNameLst>
                                      </p:cBhvr>
                                      <p:to>
                                        <p:strVal val="visible"/>
                                      </p:to>
                                    </p:set>
                                    <p:animEffect filter="fade" transition="in">
                                      <p:cBhvr>
                                        <p:cTn dur="1000"/>
                                        <p:tgtEl>
                                          <p:spTgt spid="17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4" st="4"/>
                                            </p:txEl>
                                          </p:spTgt>
                                        </p:tgtEl>
                                        <p:attrNameLst>
                                          <p:attrName>style.visibility</p:attrName>
                                        </p:attrNameLst>
                                      </p:cBhvr>
                                      <p:to>
                                        <p:strVal val="visible"/>
                                      </p:to>
                                    </p:set>
                                    <p:animEffect filter="fade" transition="in">
                                      <p:cBhvr>
                                        <p:cTn dur="1000"/>
                                        <p:tgtEl>
                                          <p:spTgt spid="17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5" st="5"/>
                                            </p:txEl>
                                          </p:spTgt>
                                        </p:tgtEl>
                                        <p:attrNameLst>
                                          <p:attrName>style.visibility</p:attrName>
                                        </p:attrNameLst>
                                      </p:cBhvr>
                                      <p:to>
                                        <p:strVal val="visible"/>
                                      </p:to>
                                    </p:set>
                                    <p:animEffect filter="fade" transition="in">
                                      <p:cBhvr>
                                        <p:cTn dur="1000"/>
                                        <p:tgtEl>
                                          <p:spTgt spid="17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6" st="6"/>
                                            </p:txEl>
                                          </p:spTgt>
                                        </p:tgtEl>
                                        <p:attrNameLst>
                                          <p:attrName>style.visibility</p:attrName>
                                        </p:attrNameLst>
                                      </p:cBhvr>
                                      <p:to>
                                        <p:strVal val="visible"/>
                                      </p:to>
                                    </p:set>
                                    <p:animEffect filter="fade" transition="in">
                                      <p:cBhvr>
                                        <p:cTn dur="1000"/>
                                        <p:tgtEl>
                                          <p:spTgt spid="17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7" st="7"/>
                                            </p:txEl>
                                          </p:spTgt>
                                        </p:tgtEl>
                                        <p:attrNameLst>
                                          <p:attrName>style.visibility</p:attrName>
                                        </p:attrNameLst>
                                      </p:cBhvr>
                                      <p:to>
                                        <p:strVal val="visible"/>
                                      </p:to>
                                    </p:set>
                                    <p:animEffect filter="fade" transition="in">
                                      <p:cBhvr>
                                        <p:cTn dur="1000"/>
                                        <p:tgtEl>
                                          <p:spTgt spid="17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8" st="8"/>
                                            </p:txEl>
                                          </p:spTgt>
                                        </p:tgtEl>
                                        <p:attrNameLst>
                                          <p:attrName>style.visibility</p:attrName>
                                        </p:attrNameLst>
                                      </p:cBhvr>
                                      <p:to>
                                        <p:strVal val="visible"/>
                                      </p:to>
                                    </p:set>
                                    <p:animEffect filter="fade" transition="in">
                                      <p:cBhvr>
                                        <p:cTn dur="1000"/>
                                        <p:tgtEl>
                                          <p:spTgt spid="170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9" st="9"/>
                                            </p:txEl>
                                          </p:spTgt>
                                        </p:tgtEl>
                                        <p:attrNameLst>
                                          <p:attrName>style.visibility</p:attrName>
                                        </p:attrNameLst>
                                      </p:cBhvr>
                                      <p:to>
                                        <p:strVal val="visible"/>
                                      </p:to>
                                    </p:set>
                                    <p:animEffect filter="fade" transition="in">
                                      <p:cBhvr>
                                        <p:cTn dur="1000"/>
                                        <p:tgtEl>
                                          <p:spTgt spid="170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xEl>
                                              <p:pRg end="10" st="10"/>
                                            </p:txEl>
                                          </p:spTgt>
                                        </p:tgtEl>
                                        <p:attrNameLst>
                                          <p:attrName>style.visibility</p:attrName>
                                        </p:attrNameLst>
                                      </p:cBhvr>
                                      <p:to>
                                        <p:strVal val="visible"/>
                                      </p:to>
                                    </p:set>
                                    <p:animEffect filter="fade" transition="in">
                                      <p:cBhvr>
                                        <p:cTn dur="1000"/>
                                        <p:tgtEl>
                                          <p:spTgt spid="1701">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2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89" name="Google Shape;2889;p260"/>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Built-in Policies</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890" name="Google Shape;2890;p260"/>
          <p:cNvSpPr txBox="1"/>
          <p:nvPr>
            <p:ph idx="4294967295" type="body"/>
          </p:nvPr>
        </p:nvSpPr>
        <p:spPr>
          <a:xfrm>
            <a:off x="826700" y="1625925"/>
            <a:ext cx="3585000" cy="2644800"/>
          </a:xfrm>
          <a:prstGeom prst="rect">
            <a:avLst/>
          </a:prstGeom>
        </p:spPr>
        <p:txBody>
          <a:bodyPr anchorCtr="0" anchor="t" bIns="0" lIns="0" spcFirstLastPara="1" rIns="0" wrap="square" tIns="0">
            <a:noAutofit/>
          </a:bodyPr>
          <a:lstStyle/>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OAuth Token Introspection</a:t>
            </a:r>
            <a:r>
              <a:rPr lang="en" sz="1100"/>
              <a:t>: Executes OAuth 2.0 token introspection for every API call</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Upstream</a:t>
            </a:r>
            <a:r>
              <a:rPr lang="en" sz="1100"/>
              <a:t>: Allows modify the upstream URL of the request based on its path</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Edge Limiting</a:t>
            </a:r>
            <a:r>
              <a:rPr lang="en" sz="1100"/>
              <a:t>: Algorithm-based rate limiting, allows global and per service caching</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Url Rewriting</a:t>
            </a:r>
            <a:r>
              <a:rPr b="1" lang="en" sz="1100"/>
              <a:t>: </a:t>
            </a:r>
            <a:r>
              <a:rPr lang="en" sz="1100"/>
              <a:t>Allows modification of a path request</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SOAP</a:t>
            </a:r>
            <a:r>
              <a:rPr lang="en" sz="1100"/>
              <a:t>: Adds support for small subset of SOAP</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CORS</a:t>
            </a:r>
            <a:r>
              <a:rPr lang="en" sz="1100"/>
              <a:t>: Enable Cross-Origin Resource Sharing</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HTTP Headers</a:t>
            </a:r>
            <a:r>
              <a:rPr lang="en" sz="1100"/>
              <a:t>: Allows control of HTTP request and response headers</a:t>
            </a:r>
            <a:endParaRPr sz="1100"/>
          </a:p>
        </p:txBody>
      </p:sp>
      <p:sp>
        <p:nvSpPr>
          <p:cNvPr id="2891" name="Google Shape;2891;p260"/>
          <p:cNvSpPr txBox="1"/>
          <p:nvPr>
            <p:ph idx="4294967295" type="body"/>
          </p:nvPr>
        </p:nvSpPr>
        <p:spPr>
          <a:xfrm>
            <a:off x="4635825" y="1625925"/>
            <a:ext cx="3585000" cy="2644800"/>
          </a:xfrm>
          <a:prstGeom prst="rect">
            <a:avLst/>
          </a:prstGeom>
        </p:spPr>
        <p:txBody>
          <a:bodyPr anchorCtr="0" anchor="t" bIns="0" lIns="0" spcFirstLastPara="1" rIns="0" wrap="square" tIns="0">
            <a:noAutofit/>
          </a:bodyPr>
          <a:lstStyle/>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Echo</a:t>
            </a:r>
            <a:r>
              <a:rPr lang="en" sz="1100"/>
              <a:t>: Prints the request back to the client (status code optional)</a:t>
            </a:r>
            <a:endParaRPr b="1"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Auth Caching</a:t>
            </a:r>
            <a:r>
              <a:rPr lang="en" sz="1100"/>
              <a:t>: Control 3scale authorization cache</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Anonymous Access</a:t>
            </a:r>
            <a:r>
              <a:rPr lang="en" sz="1100"/>
              <a:t>: Provides default credentials for unauthenticated requests</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Logging</a:t>
            </a:r>
            <a:r>
              <a:rPr lang="en" sz="1100"/>
              <a:t>: Enables / disables access logs per service</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Referrer</a:t>
            </a:r>
            <a:r>
              <a:rPr b="1" lang="en" sz="1100"/>
              <a:t>:</a:t>
            </a:r>
            <a:r>
              <a:rPr lang="en" sz="1100"/>
              <a:t> Sends the contents of the Referer HTTP header to backend so it can be validated</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Metrics</a:t>
            </a:r>
            <a:r>
              <a:rPr lang="en" sz="1100"/>
              <a:t>: Enable backend metrics</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Batcher</a:t>
            </a:r>
            <a:r>
              <a:rPr lang="en" sz="1100"/>
              <a:t>: Caches auth from backend and reports</a:t>
            </a:r>
            <a:endParaRPr sz="1100"/>
          </a:p>
          <a:p>
            <a:pPr indent="-184150" lvl="0" marL="200025" rtl="0" algn="l">
              <a:lnSpc>
                <a:spcPct val="150000"/>
              </a:lnSpc>
              <a:spcBef>
                <a:spcPts val="0"/>
              </a:spcBef>
              <a:spcAft>
                <a:spcPts val="0"/>
              </a:spcAft>
              <a:buClr>
                <a:srgbClr val="595959"/>
              </a:buClr>
              <a:buSzPts val="1100"/>
              <a:buFont typeface="Arial"/>
              <a:buChar char="▸"/>
            </a:pPr>
            <a:r>
              <a:rPr b="1" lang="en" sz="1100">
                <a:solidFill>
                  <a:srgbClr val="A30000"/>
                </a:solidFill>
              </a:rPr>
              <a:t>IP Check</a:t>
            </a:r>
            <a:r>
              <a:rPr lang="en" sz="1100"/>
              <a:t>: Accepts or denies a request based on the IP</a:t>
            </a:r>
            <a:endParaRPr sz="11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2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897" name="Google Shape;2897;p261"/>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Policy Chaining</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898" name="Google Shape;2898;p261"/>
          <p:cNvPicPr preferRelativeResize="0"/>
          <p:nvPr/>
        </p:nvPicPr>
        <p:blipFill>
          <a:blip r:embed="rId3">
            <a:alphaModFix/>
          </a:blip>
          <a:stretch>
            <a:fillRect/>
          </a:stretch>
        </p:blipFill>
        <p:spPr>
          <a:xfrm>
            <a:off x="2117718" y="1053450"/>
            <a:ext cx="4908566" cy="36814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2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04" name="Google Shape;2904;p262"/>
          <p:cNvSpPr txBox="1"/>
          <p:nvPr>
            <p:ph type="title"/>
          </p:nvPr>
        </p:nvSpPr>
        <p:spPr>
          <a:xfrm>
            <a:off x="281119" y="566725"/>
            <a:ext cx="8135700" cy="60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sz="2800">
                <a:solidFill>
                  <a:schemeClr val="dk1"/>
                </a:solidFill>
                <a:latin typeface="Proxima Nova"/>
                <a:ea typeface="Proxima Nova"/>
                <a:cs typeface="Proxima Nova"/>
                <a:sym typeface="Proxima Nova"/>
              </a:rPr>
              <a:t>Custom Policies - in depth</a:t>
            </a:r>
            <a:endParaRPr sz="2700"/>
          </a:p>
        </p:txBody>
      </p:sp>
      <p:sp>
        <p:nvSpPr>
          <p:cNvPr id="2905" name="Google Shape;2905;p262"/>
          <p:cNvSpPr txBox="1"/>
          <p:nvPr>
            <p:ph idx="4294967295" type="body"/>
          </p:nvPr>
        </p:nvSpPr>
        <p:spPr>
          <a:xfrm>
            <a:off x="826700" y="1625925"/>
            <a:ext cx="7439100" cy="26448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sz="1900" u="sng">
                <a:solidFill>
                  <a:schemeClr val="hlink"/>
                </a:solidFill>
                <a:hlinkClick r:id="rId3"/>
              </a:rPr>
              <a:t>Link 1</a:t>
            </a:r>
            <a:endParaRPr sz="19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2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11" name="Google Shape;2911;p263"/>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2800">
                <a:solidFill>
                  <a:schemeClr val="dk1"/>
                </a:solidFill>
                <a:latin typeface="Proxima Nova"/>
                <a:ea typeface="Proxima Nova"/>
                <a:cs typeface="Proxima Nova"/>
                <a:sym typeface="Proxima Nova"/>
              </a:rPr>
              <a:t>DROP Unwelcome Requests - Examples</a:t>
            </a:r>
            <a:endParaRPr sz="2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sz="1400">
                <a:solidFill>
                  <a:schemeClr val="dk1"/>
                </a:solidFill>
                <a:latin typeface="Overpass"/>
                <a:ea typeface="Overpass"/>
                <a:cs typeface="Overpass"/>
                <a:sym typeface="Overpass"/>
              </a:rPr>
              <a:t>Gateway Operations</a:t>
            </a:r>
            <a:endParaRPr sz="1400">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912" name="Google Shape;2912;p263"/>
          <p:cNvSpPr txBox="1"/>
          <p:nvPr>
            <p:ph idx="4294967295" type="body"/>
          </p:nvPr>
        </p:nvSpPr>
        <p:spPr>
          <a:xfrm>
            <a:off x="1630600" y="1643400"/>
            <a:ext cx="5265600" cy="1856700"/>
          </a:xfrm>
          <a:prstGeom prst="rect">
            <a:avLst/>
          </a:prstGeom>
        </p:spPr>
        <p:txBody>
          <a:bodyPr anchorCtr="0" anchor="t" bIns="0" lIns="0" spcFirstLastPara="1" rIns="0" wrap="square" tIns="0">
            <a:noAutofit/>
          </a:bodyPr>
          <a:lstStyle/>
          <a:p>
            <a:pPr indent="-279400" lvl="0" marL="457200" rtl="0" algn="l">
              <a:lnSpc>
                <a:spcPct val="200000"/>
              </a:lnSpc>
              <a:spcBef>
                <a:spcPts val="0"/>
              </a:spcBef>
              <a:spcAft>
                <a:spcPts val="0"/>
              </a:spcAft>
              <a:buSzPts val="800"/>
              <a:buChar char="▸"/>
            </a:pPr>
            <a:r>
              <a:rPr lang="en" sz="1100"/>
              <a:t>Checks the timestamp for ‘expired’ token.</a:t>
            </a:r>
            <a:endParaRPr sz="1100"/>
          </a:p>
          <a:p>
            <a:pPr indent="-279400" lvl="0" marL="457200" rtl="0" algn="l">
              <a:lnSpc>
                <a:spcPct val="200000"/>
              </a:lnSpc>
              <a:spcBef>
                <a:spcPts val="0"/>
              </a:spcBef>
              <a:spcAft>
                <a:spcPts val="0"/>
              </a:spcAft>
              <a:buSzPts val="800"/>
              <a:buChar char="▸"/>
            </a:pPr>
            <a:r>
              <a:rPr lang="en" sz="1100"/>
              <a:t>Checks the client_id is still valid</a:t>
            </a:r>
            <a:endParaRPr sz="1100"/>
          </a:p>
          <a:p>
            <a:pPr indent="-279400" lvl="0" marL="457200" rtl="0" algn="l">
              <a:lnSpc>
                <a:spcPct val="200000"/>
              </a:lnSpc>
              <a:spcBef>
                <a:spcPts val="0"/>
              </a:spcBef>
              <a:spcAft>
                <a:spcPts val="0"/>
              </a:spcAft>
              <a:buSzPts val="800"/>
              <a:buChar char="▸"/>
            </a:pPr>
            <a:r>
              <a:rPr lang="en" sz="1100"/>
              <a:t>Performs a check on the signature of the JWT using RH SSO public key</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xEl>
                                              <p:pRg end="0" st="0"/>
                                            </p:txEl>
                                          </p:spTgt>
                                        </p:tgtEl>
                                        <p:attrNameLst>
                                          <p:attrName>style.visibility</p:attrName>
                                        </p:attrNameLst>
                                      </p:cBhvr>
                                      <p:to>
                                        <p:strVal val="visible"/>
                                      </p:to>
                                    </p:set>
                                    <p:animEffect filter="fade" transition="in">
                                      <p:cBhvr>
                                        <p:cTn dur="1000"/>
                                        <p:tgtEl>
                                          <p:spTgt spid="29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xEl>
                                              <p:pRg end="1" st="1"/>
                                            </p:txEl>
                                          </p:spTgt>
                                        </p:tgtEl>
                                        <p:attrNameLst>
                                          <p:attrName>style.visibility</p:attrName>
                                        </p:attrNameLst>
                                      </p:cBhvr>
                                      <p:to>
                                        <p:strVal val="visible"/>
                                      </p:to>
                                    </p:set>
                                    <p:animEffect filter="fade" transition="in">
                                      <p:cBhvr>
                                        <p:cTn dur="1000"/>
                                        <p:tgtEl>
                                          <p:spTgt spid="29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xEl>
                                              <p:pRg end="2" st="2"/>
                                            </p:txEl>
                                          </p:spTgt>
                                        </p:tgtEl>
                                        <p:attrNameLst>
                                          <p:attrName>style.visibility</p:attrName>
                                        </p:attrNameLst>
                                      </p:cBhvr>
                                      <p:to>
                                        <p:strVal val="visible"/>
                                      </p:to>
                                    </p:set>
                                    <p:animEffect filter="fade" transition="in">
                                      <p:cBhvr>
                                        <p:cTn dur="1000"/>
                                        <p:tgtEl>
                                          <p:spTgt spid="291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2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18" name="Google Shape;2918;p264"/>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2800">
                <a:solidFill>
                  <a:schemeClr val="dk1"/>
                </a:solidFill>
                <a:latin typeface="Proxima Nova"/>
                <a:ea typeface="Proxima Nova"/>
                <a:cs typeface="Proxima Nova"/>
                <a:sym typeface="Proxima Nova"/>
              </a:rPr>
              <a:t>DROP Unwelcome Requests - Examples</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 sz="1400">
                <a:solidFill>
                  <a:schemeClr val="dk1"/>
                </a:solidFill>
                <a:latin typeface="Overpass"/>
                <a:ea typeface="Overpass"/>
                <a:cs typeface="Overpass"/>
                <a:sym typeface="Overpass"/>
              </a:rPr>
              <a:t>TLS Strategies (3Scale 2.7+)</a:t>
            </a:r>
            <a:endParaRPr sz="14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t/>
            </a:r>
            <a:endParaRPr sz="1400">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pic>
        <p:nvPicPr>
          <p:cNvPr id="2919" name="Google Shape;2919;p264"/>
          <p:cNvPicPr preferRelativeResize="0"/>
          <p:nvPr/>
        </p:nvPicPr>
        <p:blipFill>
          <a:blip r:embed="rId3">
            <a:alphaModFix/>
          </a:blip>
          <a:stretch>
            <a:fillRect/>
          </a:stretch>
        </p:blipFill>
        <p:spPr>
          <a:xfrm>
            <a:off x="4868550" y="1560575"/>
            <a:ext cx="3782676" cy="1376075"/>
          </a:xfrm>
          <a:prstGeom prst="rect">
            <a:avLst/>
          </a:prstGeom>
          <a:noFill/>
          <a:ln>
            <a:noFill/>
          </a:ln>
        </p:spPr>
      </p:pic>
      <p:pic>
        <p:nvPicPr>
          <p:cNvPr id="2920" name="Google Shape;2920;p264"/>
          <p:cNvPicPr preferRelativeResize="0"/>
          <p:nvPr/>
        </p:nvPicPr>
        <p:blipFill>
          <a:blip r:embed="rId4">
            <a:alphaModFix/>
          </a:blip>
          <a:stretch>
            <a:fillRect/>
          </a:stretch>
        </p:blipFill>
        <p:spPr>
          <a:xfrm>
            <a:off x="4868547" y="3296125"/>
            <a:ext cx="3895378" cy="1348400"/>
          </a:xfrm>
          <a:prstGeom prst="rect">
            <a:avLst/>
          </a:prstGeom>
          <a:noFill/>
          <a:ln>
            <a:noFill/>
          </a:ln>
        </p:spPr>
      </p:pic>
      <p:sp>
        <p:nvSpPr>
          <p:cNvPr id="2921" name="Google Shape;2921;p264"/>
          <p:cNvSpPr txBox="1"/>
          <p:nvPr>
            <p:ph idx="4294967295" type="body"/>
          </p:nvPr>
        </p:nvSpPr>
        <p:spPr>
          <a:xfrm>
            <a:off x="816300" y="2057400"/>
            <a:ext cx="3521400" cy="2186100"/>
          </a:xfrm>
          <a:prstGeom prst="rect">
            <a:avLst/>
          </a:prstGeom>
        </p:spPr>
        <p:txBody>
          <a:bodyPr anchorCtr="0" anchor="t" bIns="0" lIns="0" spcFirstLastPara="1" rIns="0" wrap="square" tIns="0">
            <a:noAutofit/>
          </a:bodyPr>
          <a:lstStyle/>
          <a:p>
            <a:pPr indent="-304800" lvl="0" marL="457200" rtl="0" algn="l">
              <a:lnSpc>
                <a:spcPct val="200000"/>
              </a:lnSpc>
              <a:spcBef>
                <a:spcPts val="0"/>
              </a:spcBef>
              <a:spcAft>
                <a:spcPts val="0"/>
              </a:spcAft>
              <a:buSzPts val="1200"/>
              <a:buChar char="▸"/>
            </a:pPr>
            <a:r>
              <a:rPr lang="en" sz="1100"/>
              <a:t>Passthrough</a:t>
            </a:r>
            <a:endParaRPr sz="1100"/>
          </a:p>
          <a:p>
            <a:pPr indent="-304800" lvl="0" marL="457200" rtl="0" algn="l">
              <a:lnSpc>
                <a:spcPct val="200000"/>
              </a:lnSpc>
              <a:spcBef>
                <a:spcPts val="0"/>
              </a:spcBef>
              <a:spcAft>
                <a:spcPts val="0"/>
              </a:spcAft>
              <a:buSzPts val="1200"/>
              <a:buChar char="▸"/>
            </a:pPr>
            <a:r>
              <a:rPr lang="en" sz="1100"/>
              <a:t>TLS Termination</a:t>
            </a:r>
            <a:endParaRPr sz="1100"/>
          </a:p>
          <a:p>
            <a:pPr indent="-304800" lvl="0" marL="457200" rtl="0" algn="l">
              <a:lnSpc>
                <a:spcPct val="200000"/>
              </a:lnSpc>
              <a:spcBef>
                <a:spcPts val="0"/>
              </a:spcBef>
              <a:spcAft>
                <a:spcPts val="0"/>
              </a:spcAft>
              <a:buSzPts val="1200"/>
              <a:buChar char="▸"/>
            </a:pPr>
            <a:r>
              <a:rPr lang="en" sz="1100"/>
              <a:t>TLS Forward (Re-Encrypt)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1">
                                            <p:txEl>
                                              <p:pRg end="0" st="0"/>
                                            </p:txEl>
                                          </p:spTgt>
                                        </p:tgtEl>
                                        <p:attrNameLst>
                                          <p:attrName>style.visibility</p:attrName>
                                        </p:attrNameLst>
                                      </p:cBhvr>
                                      <p:to>
                                        <p:strVal val="visible"/>
                                      </p:to>
                                    </p:set>
                                    <p:animEffect filter="fade" transition="in">
                                      <p:cBhvr>
                                        <p:cTn dur="1000"/>
                                        <p:tgtEl>
                                          <p:spTgt spid="29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1">
                                            <p:txEl>
                                              <p:pRg end="1" st="1"/>
                                            </p:txEl>
                                          </p:spTgt>
                                        </p:tgtEl>
                                        <p:attrNameLst>
                                          <p:attrName>style.visibility</p:attrName>
                                        </p:attrNameLst>
                                      </p:cBhvr>
                                      <p:to>
                                        <p:strVal val="visible"/>
                                      </p:to>
                                    </p:set>
                                    <p:animEffect filter="fade" transition="in">
                                      <p:cBhvr>
                                        <p:cTn dur="1000"/>
                                        <p:tgtEl>
                                          <p:spTgt spid="29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1">
                                            <p:txEl>
                                              <p:pRg end="2" st="2"/>
                                            </p:txEl>
                                          </p:spTgt>
                                        </p:tgtEl>
                                        <p:attrNameLst>
                                          <p:attrName>style.visibility</p:attrName>
                                        </p:attrNameLst>
                                      </p:cBhvr>
                                      <p:to>
                                        <p:strVal val="visible"/>
                                      </p:to>
                                    </p:set>
                                    <p:animEffect filter="fade" transition="in">
                                      <p:cBhvr>
                                        <p:cTn dur="1000"/>
                                        <p:tgtEl>
                                          <p:spTgt spid="29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p2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27" name="Google Shape;2927;p265"/>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2800">
                <a:solidFill>
                  <a:schemeClr val="dk1"/>
                </a:solidFill>
                <a:latin typeface="Proxima Nova"/>
                <a:ea typeface="Proxima Nova"/>
                <a:cs typeface="Proxima Nova"/>
                <a:sym typeface="Proxima Nova"/>
              </a:rPr>
              <a:t>ANALYTICS &amp; Alerts</a:t>
            </a:r>
            <a:br>
              <a:rPr lang="en" sz="2800">
                <a:solidFill>
                  <a:schemeClr val="dk1"/>
                </a:solidFill>
                <a:latin typeface="Proxima Nova"/>
                <a:ea typeface="Proxima Nova"/>
                <a:cs typeface="Proxima Nova"/>
                <a:sym typeface="Proxima Nova"/>
              </a:rPr>
            </a:br>
            <a:r>
              <a:rPr lang="en" sz="1400">
                <a:solidFill>
                  <a:schemeClr val="dk1"/>
                </a:solidFill>
                <a:latin typeface="Overpass"/>
                <a:ea typeface="Overpass"/>
                <a:cs typeface="Overpass"/>
                <a:sym typeface="Overpass"/>
              </a:rPr>
              <a:t>Measure the success of your APIs. Take actions based on numbers</a:t>
            </a:r>
            <a:endParaRPr sz="1400">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928" name="Google Shape;2928;p265"/>
          <p:cNvSpPr txBox="1"/>
          <p:nvPr/>
        </p:nvSpPr>
        <p:spPr>
          <a:xfrm>
            <a:off x="902850" y="1971975"/>
            <a:ext cx="3584400" cy="1828800"/>
          </a:xfrm>
          <a:prstGeom prst="rect">
            <a:avLst/>
          </a:prstGeom>
          <a:noFill/>
          <a:ln>
            <a:noFill/>
          </a:ln>
        </p:spPr>
        <p:txBody>
          <a:bodyPr anchorCtr="0" anchor="t" bIns="0" lIns="0" spcFirstLastPara="1" rIns="0" wrap="square" tIns="0">
            <a:noAutofit/>
          </a:bodyPr>
          <a:lstStyle/>
          <a:p>
            <a:pPr indent="-304800" lvl="0" marL="457200" marR="0" rtl="0" algn="l">
              <a:lnSpc>
                <a:spcPct val="200000"/>
              </a:lnSpc>
              <a:spcBef>
                <a:spcPts val="0"/>
              </a:spcBef>
              <a:spcAft>
                <a:spcPts val="0"/>
              </a:spcAft>
              <a:buClr>
                <a:schemeClr val="accent1"/>
              </a:buClr>
              <a:buSzPts val="1200"/>
              <a:buFont typeface="Red Hat Text"/>
              <a:buChar char="▸"/>
            </a:pPr>
            <a:r>
              <a:rPr lang="en" sz="1100">
                <a:latin typeface="Red Hat Text"/>
                <a:ea typeface="Red Hat Text"/>
                <a:cs typeface="Red Hat Text"/>
                <a:sym typeface="Red Hat Text"/>
              </a:rPr>
              <a:t>Define and present tailored metrics</a:t>
            </a:r>
            <a:endParaRPr sz="1100">
              <a:latin typeface="Red Hat Text"/>
              <a:ea typeface="Red Hat Text"/>
              <a:cs typeface="Red Hat Text"/>
              <a:sym typeface="Red Hat Text"/>
            </a:endParaRPr>
          </a:p>
          <a:p>
            <a:pPr indent="-304800" lvl="0" marL="457200" marR="0" rtl="0" algn="l">
              <a:lnSpc>
                <a:spcPct val="200000"/>
              </a:lnSpc>
              <a:spcBef>
                <a:spcPts val="0"/>
              </a:spcBef>
              <a:spcAft>
                <a:spcPts val="0"/>
              </a:spcAft>
              <a:buClr>
                <a:schemeClr val="accent1"/>
              </a:buClr>
              <a:buSzPts val="1200"/>
              <a:buFont typeface="Red Hat Text"/>
              <a:buChar char="▸"/>
            </a:pPr>
            <a:r>
              <a:rPr lang="en" sz="1100">
                <a:latin typeface="Red Hat Text"/>
                <a:ea typeface="Red Hat Text"/>
                <a:cs typeface="Red Hat Text"/>
                <a:sym typeface="Red Hat Text"/>
              </a:rPr>
              <a:t>Drill down up to the API Method level</a:t>
            </a:r>
            <a:endParaRPr sz="1100">
              <a:latin typeface="Red Hat Text"/>
              <a:ea typeface="Red Hat Text"/>
              <a:cs typeface="Red Hat Text"/>
              <a:sym typeface="Red Hat Text"/>
            </a:endParaRPr>
          </a:p>
          <a:p>
            <a:pPr indent="-304800" lvl="0" marL="457200" marR="0" rtl="0" algn="l">
              <a:lnSpc>
                <a:spcPct val="200000"/>
              </a:lnSpc>
              <a:spcBef>
                <a:spcPts val="0"/>
              </a:spcBef>
              <a:spcAft>
                <a:spcPts val="0"/>
              </a:spcAft>
              <a:buClr>
                <a:schemeClr val="accent1"/>
              </a:buClr>
              <a:buSzPts val="1200"/>
              <a:buFont typeface="Red Hat Text"/>
              <a:buChar char="▸"/>
            </a:pPr>
            <a:r>
              <a:rPr lang="en" sz="1100">
                <a:latin typeface="Red Hat Text"/>
                <a:ea typeface="Red Hat Text"/>
                <a:cs typeface="Red Hat Text"/>
                <a:sym typeface="Red Hat Text"/>
              </a:rPr>
              <a:t>Implement business metrics</a:t>
            </a:r>
            <a:endParaRPr sz="1100">
              <a:latin typeface="Red Hat Text"/>
              <a:ea typeface="Red Hat Text"/>
              <a:cs typeface="Red Hat Text"/>
              <a:sym typeface="Red Hat Text"/>
            </a:endParaRPr>
          </a:p>
          <a:p>
            <a:pPr indent="-304800" lvl="0" marL="457200" marR="0" rtl="0" algn="l">
              <a:lnSpc>
                <a:spcPct val="200000"/>
              </a:lnSpc>
              <a:spcBef>
                <a:spcPts val="0"/>
              </a:spcBef>
              <a:spcAft>
                <a:spcPts val="0"/>
              </a:spcAft>
              <a:buClr>
                <a:schemeClr val="accent1"/>
              </a:buClr>
              <a:buSzPts val="1200"/>
              <a:buFont typeface="Red Hat Text"/>
              <a:buChar char="▸"/>
            </a:pPr>
            <a:r>
              <a:rPr lang="en" sz="1100">
                <a:latin typeface="Red Hat Text"/>
                <a:ea typeface="Red Hat Text"/>
                <a:cs typeface="Red Hat Text"/>
                <a:sym typeface="Red Hat Text"/>
              </a:rPr>
              <a:t>Export data in CSV format</a:t>
            </a:r>
            <a:endParaRPr sz="1100">
              <a:latin typeface="Red Hat Text"/>
              <a:ea typeface="Red Hat Text"/>
              <a:cs typeface="Red Hat Text"/>
              <a:sym typeface="Red Hat Text"/>
            </a:endParaRPr>
          </a:p>
          <a:p>
            <a:pPr indent="-266700" lvl="0" marL="342900" rtl="0" algn="l">
              <a:lnSpc>
                <a:spcPct val="110000"/>
              </a:lnSpc>
              <a:spcBef>
                <a:spcPts val="240"/>
              </a:spcBef>
              <a:spcAft>
                <a:spcPts val="0"/>
              </a:spcAft>
              <a:buClr>
                <a:schemeClr val="dk1"/>
              </a:buClr>
              <a:buSzPts val="1200"/>
              <a:buFont typeface="Arial"/>
              <a:buNone/>
            </a:pPr>
            <a:r>
              <a:t/>
            </a:r>
            <a:endParaRPr sz="1800">
              <a:solidFill>
                <a:schemeClr val="dk1"/>
              </a:solidFill>
              <a:latin typeface="Overpass"/>
              <a:ea typeface="Overpass"/>
              <a:cs typeface="Overpass"/>
              <a:sym typeface="Overpass"/>
            </a:endParaRPr>
          </a:p>
          <a:p>
            <a:pPr indent="-266700" lvl="0" marL="342900" rtl="0" algn="l">
              <a:lnSpc>
                <a:spcPct val="110000"/>
              </a:lnSpc>
              <a:spcBef>
                <a:spcPts val="240"/>
              </a:spcBef>
              <a:spcAft>
                <a:spcPts val="0"/>
              </a:spcAft>
              <a:buNone/>
            </a:pPr>
            <a:r>
              <a:t/>
            </a:r>
            <a:endParaRPr sz="1800">
              <a:latin typeface="Overpass"/>
              <a:ea typeface="Overpass"/>
              <a:cs typeface="Overpass"/>
              <a:sym typeface="Overpass"/>
            </a:endParaRPr>
          </a:p>
        </p:txBody>
      </p:sp>
      <p:pic>
        <p:nvPicPr>
          <p:cNvPr id="2929" name="Google Shape;2929;p265"/>
          <p:cNvPicPr preferRelativeResize="0"/>
          <p:nvPr/>
        </p:nvPicPr>
        <p:blipFill rotWithShape="1">
          <a:blip r:embed="rId3">
            <a:alphaModFix/>
          </a:blip>
          <a:srcRect b="0" l="209" r="199" t="0"/>
          <a:stretch/>
        </p:blipFill>
        <p:spPr>
          <a:xfrm>
            <a:off x="4621275" y="1971975"/>
            <a:ext cx="3903027" cy="2005876"/>
          </a:xfrm>
          <a:prstGeom prst="rect">
            <a:avLst/>
          </a:prstGeom>
          <a:noFill/>
          <a:ln>
            <a:noFill/>
          </a:ln>
          <a:effectLst>
            <a:outerShdw blurRad="342900" rotWithShape="0" algn="bl" dir="5400000" dist="171450">
              <a:srgbClr val="000000">
                <a:alpha val="24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0" st="0"/>
                                            </p:txEl>
                                          </p:spTgt>
                                        </p:tgtEl>
                                        <p:attrNameLst>
                                          <p:attrName>style.visibility</p:attrName>
                                        </p:attrNameLst>
                                      </p:cBhvr>
                                      <p:to>
                                        <p:strVal val="visible"/>
                                      </p:to>
                                    </p:set>
                                    <p:animEffect filter="fade" transition="in">
                                      <p:cBhvr>
                                        <p:cTn dur="1000"/>
                                        <p:tgtEl>
                                          <p:spTgt spid="29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1" st="1"/>
                                            </p:txEl>
                                          </p:spTgt>
                                        </p:tgtEl>
                                        <p:attrNameLst>
                                          <p:attrName>style.visibility</p:attrName>
                                        </p:attrNameLst>
                                      </p:cBhvr>
                                      <p:to>
                                        <p:strVal val="visible"/>
                                      </p:to>
                                    </p:set>
                                    <p:animEffect filter="fade" transition="in">
                                      <p:cBhvr>
                                        <p:cTn dur="1000"/>
                                        <p:tgtEl>
                                          <p:spTgt spid="29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2" st="2"/>
                                            </p:txEl>
                                          </p:spTgt>
                                        </p:tgtEl>
                                        <p:attrNameLst>
                                          <p:attrName>style.visibility</p:attrName>
                                        </p:attrNameLst>
                                      </p:cBhvr>
                                      <p:to>
                                        <p:strVal val="visible"/>
                                      </p:to>
                                    </p:set>
                                    <p:animEffect filter="fade" transition="in">
                                      <p:cBhvr>
                                        <p:cTn dur="1000"/>
                                        <p:tgtEl>
                                          <p:spTgt spid="29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3" st="3"/>
                                            </p:txEl>
                                          </p:spTgt>
                                        </p:tgtEl>
                                        <p:attrNameLst>
                                          <p:attrName>style.visibility</p:attrName>
                                        </p:attrNameLst>
                                      </p:cBhvr>
                                      <p:to>
                                        <p:strVal val="visible"/>
                                      </p:to>
                                    </p:set>
                                    <p:animEffect filter="fade" transition="in">
                                      <p:cBhvr>
                                        <p:cTn dur="1000"/>
                                        <p:tgtEl>
                                          <p:spTgt spid="29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4" st="4"/>
                                            </p:txEl>
                                          </p:spTgt>
                                        </p:tgtEl>
                                        <p:attrNameLst>
                                          <p:attrName>style.visibility</p:attrName>
                                        </p:attrNameLst>
                                      </p:cBhvr>
                                      <p:to>
                                        <p:strVal val="visible"/>
                                      </p:to>
                                    </p:set>
                                    <p:animEffect filter="fade" transition="in">
                                      <p:cBhvr>
                                        <p:cTn dur="1000"/>
                                        <p:tgtEl>
                                          <p:spTgt spid="29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8">
                                            <p:txEl>
                                              <p:pRg end="5" st="5"/>
                                            </p:txEl>
                                          </p:spTgt>
                                        </p:tgtEl>
                                        <p:attrNameLst>
                                          <p:attrName>style.visibility</p:attrName>
                                        </p:attrNameLst>
                                      </p:cBhvr>
                                      <p:to>
                                        <p:strVal val="visible"/>
                                      </p:to>
                                    </p:set>
                                    <p:animEffect filter="fade" transition="in">
                                      <p:cBhvr>
                                        <p:cTn dur="1000"/>
                                        <p:tgtEl>
                                          <p:spTgt spid="292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2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35" name="Google Shape;2935;p266"/>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b="1" lang="en" sz="2800">
                <a:solidFill>
                  <a:schemeClr val="dk1"/>
                </a:solidFill>
                <a:latin typeface="Overpass"/>
                <a:ea typeface="Overpass"/>
                <a:cs typeface="Overpass"/>
                <a:sym typeface="Overpass"/>
              </a:rPr>
              <a:t>ADVANCED SECURITY</a:t>
            </a:r>
            <a:endParaRPr b="1" sz="2800">
              <a:solidFill>
                <a:schemeClr val="dk1"/>
              </a:solidFill>
              <a:latin typeface="Overpass"/>
              <a:ea typeface="Overpass"/>
              <a:cs typeface="Overpass"/>
              <a:sym typeface="Overpass"/>
            </a:endParaRPr>
          </a:p>
          <a:p>
            <a:pPr indent="0" lvl="0" marL="0" rtl="0" algn="ctr">
              <a:lnSpc>
                <a:spcPct val="115000"/>
              </a:lnSpc>
              <a:spcBef>
                <a:spcPts val="0"/>
              </a:spcBef>
              <a:spcAft>
                <a:spcPts val="0"/>
              </a:spcAft>
              <a:buNone/>
            </a:pPr>
            <a:r>
              <a:rPr lang="en" sz="1400">
                <a:solidFill>
                  <a:schemeClr val="dk1"/>
                </a:solidFill>
                <a:latin typeface="Overpass"/>
                <a:ea typeface="Overpass"/>
                <a:cs typeface="Overpass"/>
                <a:sym typeface="Overpass"/>
              </a:rPr>
              <a:t>A Web Application Firewall can be used to enhance the security of your APIs</a:t>
            </a:r>
            <a:endParaRPr sz="2700"/>
          </a:p>
        </p:txBody>
      </p:sp>
      <p:cxnSp>
        <p:nvCxnSpPr>
          <p:cNvPr id="2936" name="Google Shape;2936;p266"/>
          <p:cNvCxnSpPr>
            <a:stCxn id="2937" idx="3"/>
            <a:endCxn id="2938" idx="1"/>
          </p:cNvCxnSpPr>
          <p:nvPr/>
        </p:nvCxnSpPr>
        <p:spPr>
          <a:xfrm>
            <a:off x="5955332" y="2501224"/>
            <a:ext cx="1212900" cy="11100"/>
          </a:xfrm>
          <a:prstGeom prst="straightConnector1">
            <a:avLst/>
          </a:prstGeom>
          <a:noFill/>
          <a:ln cap="flat" cmpd="sng" w="9525">
            <a:solidFill>
              <a:srgbClr val="000000"/>
            </a:solidFill>
            <a:prstDash val="solid"/>
            <a:round/>
            <a:headEnd len="med" w="med" type="none"/>
            <a:tailEnd len="med" w="med" type="triangle"/>
          </a:ln>
        </p:spPr>
      </p:cxnSp>
      <p:cxnSp>
        <p:nvCxnSpPr>
          <p:cNvPr id="2939" name="Google Shape;2939;p266"/>
          <p:cNvCxnSpPr>
            <a:stCxn id="2940" idx="3"/>
          </p:cNvCxnSpPr>
          <p:nvPr/>
        </p:nvCxnSpPr>
        <p:spPr>
          <a:xfrm>
            <a:off x="1978355" y="2500891"/>
            <a:ext cx="1165500" cy="0"/>
          </a:xfrm>
          <a:prstGeom prst="straightConnector1">
            <a:avLst/>
          </a:prstGeom>
          <a:noFill/>
          <a:ln cap="flat" cmpd="sng" w="9525">
            <a:solidFill>
              <a:srgbClr val="000000"/>
            </a:solidFill>
            <a:prstDash val="solid"/>
            <a:round/>
            <a:headEnd len="med" w="med" type="none"/>
            <a:tailEnd len="med" w="med" type="triangle"/>
          </a:ln>
        </p:spPr>
      </p:cxnSp>
      <p:pic>
        <p:nvPicPr>
          <p:cNvPr descr="Icon_RH_Software_Application-Window_RGB_Flat.png" id="2940" name="Google Shape;2940;p266"/>
          <p:cNvPicPr preferRelativeResize="0"/>
          <p:nvPr/>
        </p:nvPicPr>
        <p:blipFill>
          <a:blip r:embed="rId3">
            <a:alphaModFix/>
          </a:blip>
          <a:stretch>
            <a:fillRect/>
          </a:stretch>
        </p:blipFill>
        <p:spPr>
          <a:xfrm>
            <a:off x="1357045" y="2237003"/>
            <a:ext cx="621309" cy="527775"/>
          </a:xfrm>
          <a:prstGeom prst="rect">
            <a:avLst/>
          </a:prstGeom>
          <a:noFill/>
          <a:ln>
            <a:noFill/>
          </a:ln>
        </p:spPr>
      </p:pic>
      <p:sp>
        <p:nvSpPr>
          <p:cNvPr id="2941" name="Google Shape;2941;p266"/>
          <p:cNvSpPr txBox="1"/>
          <p:nvPr/>
        </p:nvSpPr>
        <p:spPr>
          <a:xfrm>
            <a:off x="826650" y="2841647"/>
            <a:ext cx="152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Developer Apps</a:t>
            </a:r>
            <a:endParaRPr b="1" sz="1200">
              <a:latin typeface="Overpass"/>
              <a:ea typeface="Overpass"/>
              <a:cs typeface="Overpass"/>
              <a:sym typeface="Overpass"/>
            </a:endParaRPr>
          </a:p>
        </p:txBody>
      </p:sp>
      <p:pic>
        <p:nvPicPr>
          <p:cNvPr descr="Icon_RH_Software_Application-B-Microservice_RGB_Black.png" id="2938" name="Google Shape;2938;p266"/>
          <p:cNvPicPr preferRelativeResize="0"/>
          <p:nvPr/>
        </p:nvPicPr>
        <p:blipFill>
          <a:blip r:embed="rId4">
            <a:alphaModFix/>
          </a:blip>
          <a:stretch>
            <a:fillRect/>
          </a:stretch>
        </p:blipFill>
        <p:spPr>
          <a:xfrm>
            <a:off x="7168087" y="2218887"/>
            <a:ext cx="768800" cy="587146"/>
          </a:xfrm>
          <a:prstGeom prst="rect">
            <a:avLst/>
          </a:prstGeom>
          <a:noFill/>
          <a:ln>
            <a:noFill/>
          </a:ln>
        </p:spPr>
      </p:pic>
      <p:sp>
        <p:nvSpPr>
          <p:cNvPr id="2942" name="Google Shape;2942;p266"/>
          <p:cNvSpPr txBox="1"/>
          <p:nvPr/>
        </p:nvSpPr>
        <p:spPr>
          <a:xfrm>
            <a:off x="6787638" y="2841647"/>
            <a:ext cx="1529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API Backend</a:t>
            </a:r>
            <a:endParaRPr b="1" sz="1200">
              <a:latin typeface="Overpass"/>
              <a:ea typeface="Overpass"/>
              <a:cs typeface="Overpass"/>
              <a:sym typeface="Overpass"/>
            </a:endParaRPr>
          </a:p>
        </p:txBody>
      </p:sp>
      <p:pic>
        <p:nvPicPr>
          <p:cNvPr descr="Icon_RH_Software_Container-App_RGB_Black.png" id="2937" name="Google Shape;2937;p266"/>
          <p:cNvPicPr preferRelativeResize="0"/>
          <p:nvPr/>
        </p:nvPicPr>
        <p:blipFill>
          <a:blip r:embed="rId5">
            <a:alphaModFix/>
          </a:blip>
          <a:stretch>
            <a:fillRect/>
          </a:stretch>
        </p:blipFill>
        <p:spPr>
          <a:xfrm>
            <a:off x="5186532" y="2119863"/>
            <a:ext cx="768800" cy="762722"/>
          </a:xfrm>
          <a:prstGeom prst="rect">
            <a:avLst/>
          </a:prstGeom>
          <a:noFill/>
          <a:ln>
            <a:noFill/>
          </a:ln>
        </p:spPr>
      </p:pic>
      <p:sp>
        <p:nvSpPr>
          <p:cNvPr id="2943" name="Google Shape;2943;p266"/>
          <p:cNvSpPr txBox="1"/>
          <p:nvPr/>
        </p:nvSpPr>
        <p:spPr>
          <a:xfrm>
            <a:off x="5002882" y="2887272"/>
            <a:ext cx="11361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API Gateway</a:t>
            </a:r>
            <a:endParaRPr b="1" sz="1200">
              <a:latin typeface="Overpass"/>
              <a:ea typeface="Overpass"/>
              <a:cs typeface="Overpass"/>
              <a:sym typeface="Overpass"/>
            </a:endParaRPr>
          </a:p>
        </p:txBody>
      </p:sp>
      <p:sp>
        <p:nvSpPr>
          <p:cNvPr id="2944" name="Google Shape;2944;p266"/>
          <p:cNvSpPr txBox="1"/>
          <p:nvPr/>
        </p:nvSpPr>
        <p:spPr>
          <a:xfrm>
            <a:off x="1973625" y="2286600"/>
            <a:ext cx="9228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API Request</a:t>
            </a:r>
            <a:endParaRPr sz="800"/>
          </a:p>
        </p:txBody>
      </p:sp>
      <p:sp>
        <p:nvSpPr>
          <p:cNvPr id="2945" name="Google Shape;2945;p266"/>
          <p:cNvSpPr txBox="1"/>
          <p:nvPr/>
        </p:nvSpPr>
        <p:spPr>
          <a:xfrm>
            <a:off x="3571625" y="2286600"/>
            <a:ext cx="13215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Authorized API Request</a:t>
            </a:r>
            <a:endParaRPr sz="800"/>
          </a:p>
        </p:txBody>
      </p:sp>
      <p:pic>
        <p:nvPicPr>
          <p:cNvPr id="2946" name="Google Shape;2946;p266"/>
          <p:cNvPicPr preferRelativeResize="0"/>
          <p:nvPr/>
        </p:nvPicPr>
        <p:blipFill>
          <a:blip r:embed="rId6">
            <a:alphaModFix/>
          </a:blip>
          <a:stretch>
            <a:fillRect/>
          </a:stretch>
        </p:blipFill>
        <p:spPr>
          <a:xfrm>
            <a:off x="3143850" y="2237001"/>
            <a:ext cx="427734" cy="527775"/>
          </a:xfrm>
          <a:prstGeom prst="rect">
            <a:avLst/>
          </a:prstGeom>
          <a:noFill/>
          <a:ln>
            <a:noFill/>
          </a:ln>
        </p:spPr>
      </p:pic>
      <p:sp>
        <p:nvSpPr>
          <p:cNvPr id="2947" name="Google Shape;2947;p266"/>
          <p:cNvSpPr txBox="1"/>
          <p:nvPr/>
        </p:nvSpPr>
        <p:spPr>
          <a:xfrm>
            <a:off x="2592863" y="2841647"/>
            <a:ext cx="15297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Web Application</a:t>
            </a:r>
            <a:endParaRPr b="1" sz="1200">
              <a:latin typeface="Overpass"/>
              <a:ea typeface="Overpass"/>
              <a:cs typeface="Overpass"/>
              <a:sym typeface="Overpass"/>
            </a:endParaRPr>
          </a:p>
          <a:p>
            <a:pPr indent="0" lvl="0" marL="0" rtl="0" algn="ctr">
              <a:spcBef>
                <a:spcPts val="0"/>
              </a:spcBef>
              <a:spcAft>
                <a:spcPts val="0"/>
              </a:spcAft>
              <a:buNone/>
            </a:pPr>
            <a:r>
              <a:rPr b="1" lang="en" sz="1200">
                <a:latin typeface="Overpass"/>
                <a:ea typeface="Overpass"/>
                <a:cs typeface="Overpass"/>
                <a:sym typeface="Overpass"/>
              </a:rPr>
              <a:t>Firewall</a:t>
            </a:r>
            <a:endParaRPr b="1" sz="1200">
              <a:latin typeface="Overpass"/>
              <a:ea typeface="Overpass"/>
              <a:cs typeface="Overpass"/>
              <a:sym typeface="Overpass"/>
            </a:endParaRPr>
          </a:p>
        </p:txBody>
      </p:sp>
      <p:cxnSp>
        <p:nvCxnSpPr>
          <p:cNvPr id="2948" name="Google Shape;2948;p266"/>
          <p:cNvCxnSpPr>
            <a:endCxn id="2937" idx="1"/>
          </p:cNvCxnSpPr>
          <p:nvPr/>
        </p:nvCxnSpPr>
        <p:spPr>
          <a:xfrm flipH="1" rot="10800000">
            <a:off x="3571632" y="2501224"/>
            <a:ext cx="1614900" cy="5400"/>
          </a:xfrm>
          <a:prstGeom prst="straightConnector1">
            <a:avLst/>
          </a:prstGeom>
          <a:noFill/>
          <a:ln cap="flat" cmpd="sng" w="9525">
            <a:solidFill>
              <a:srgbClr val="000000"/>
            </a:solidFill>
            <a:prstDash val="solid"/>
            <a:round/>
            <a:headEnd len="med" w="med" type="none"/>
            <a:tailEnd len="med" w="med" type="triangle"/>
          </a:ln>
        </p:spPr>
      </p:cxnSp>
      <p:sp>
        <p:nvSpPr>
          <p:cNvPr id="2949" name="Google Shape;2949;p266"/>
          <p:cNvSpPr txBox="1"/>
          <p:nvPr/>
        </p:nvSpPr>
        <p:spPr>
          <a:xfrm>
            <a:off x="5955325" y="2286600"/>
            <a:ext cx="13215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Authorized API Request</a:t>
            </a:r>
            <a:endParaRPr sz="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sp>
        <p:nvSpPr>
          <p:cNvPr id="2954" name="Google Shape;2954;p2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55" name="Google Shape;2955;p267"/>
          <p:cNvSpPr txBox="1"/>
          <p:nvPr>
            <p:ph type="title"/>
          </p:nvPr>
        </p:nvSpPr>
        <p:spPr>
          <a:xfrm>
            <a:off x="504144" y="552775"/>
            <a:ext cx="8135700" cy="604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2800">
                <a:solidFill>
                  <a:schemeClr val="dk1"/>
                </a:solidFill>
                <a:latin typeface="Overpass"/>
                <a:ea typeface="Overpass"/>
                <a:cs typeface="Overpass"/>
                <a:sym typeface="Overpass"/>
              </a:rPr>
              <a:t>ADVANCED SECURITY</a:t>
            </a:r>
            <a:endParaRPr b="1" sz="2800">
              <a:solidFill>
                <a:schemeClr val="dk1"/>
              </a:solidFill>
              <a:latin typeface="Overpass"/>
              <a:ea typeface="Overpass"/>
              <a:cs typeface="Overpass"/>
              <a:sym typeface="Overpass"/>
            </a:endParaRPr>
          </a:p>
          <a:p>
            <a:pPr indent="0" lvl="0" marL="0" rtl="0" algn="ctr">
              <a:lnSpc>
                <a:spcPct val="100000"/>
              </a:lnSpc>
              <a:spcBef>
                <a:spcPts val="0"/>
              </a:spcBef>
              <a:spcAft>
                <a:spcPts val="0"/>
              </a:spcAft>
              <a:buNone/>
            </a:pPr>
            <a:r>
              <a:rPr lang="en" sz="1400">
                <a:solidFill>
                  <a:schemeClr val="dk1"/>
                </a:solidFill>
                <a:latin typeface="Overpass"/>
                <a:ea typeface="Overpass"/>
                <a:cs typeface="Overpass"/>
                <a:sym typeface="Overpass"/>
              </a:rPr>
              <a:t>API Management vs. Service Mesh</a:t>
            </a:r>
            <a:endParaRPr sz="1400">
              <a:solidFill>
                <a:schemeClr val="dk1"/>
              </a:solidFill>
              <a:latin typeface="Overpass"/>
              <a:ea typeface="Overpass"/>
              <a:cs typeface="Overpass"/>
              <a:sym typeface="Overpass"/>
            </a:endParaRPr>
          </a:p>
        </p:txBody>
      </p:sp>
      <p:pic>
        <p:nvPicPr>
          <p:cNvPr id="2956" name="Google Shape;2956;p267"/>
          <p:cNvPicPr preferRelativeResize="0"/>
          <p:nvPr/>
        </p:nvPicPr>
        <p:blipFill>
          <a:blip r:embed="rId3">
            <a:alphaModFix/>
          </a:blip>
          <a:stretch>
            <a:fillRect/>
          </a:stretch>
        </p:blipFill>
        <p:spPr>
          <a:xfrm>
            <a:off x="1901475" y="1581750"/>
            <a:ext cx="5341027" cy="2798550"/>
          </a:xfrm>
          <a:prstGeom prst="rect">
            <a:avLst/>
          </a:prstGeom>
          <a:noFill/>
          <a:ln>
            <a:noFill/>
          </a:ln>
        </p:spPr>
      </p:pic>
      <p:pic>
        <p:nvPicPr>
          <p:cNvPr id="2957" name="Google Shape;2957;p267"/>
          <p:cNvPicPr preferRelativeResize="0"/>
          <p:nvPr/>
        </p:nvPicPr>
        <p:blipFill>
          <a:blip r:embed="rId4">
            <a:alphaModFix/>
          </a:blip>
          <a:stretch>
            <a:fillRect/>
          </a:stretch>
        </p:blipFill>
        <p:spPr>
          <a:xfrm>
            <a:off x="610164" y="1521476"/>
            <a:ext cx="7832643" cy="321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7"/>
                                        </p:tgtEl>
                                        <p:attrNameLst>
                                          <p:attrName>style.visibility</p:attrName>
                                        </p:attrNameLst>
                                      </p:cBhvr>
                                      <p:to>
                                        <p:strVal val="visible"/>
                                      </p:to>
                                    </p:set>
                                    <p:animEffect filter="fade" transition="in">
                                      <p:cBhvr>
                                        <p:cTn dur="1000"/>
                                        <p:tgtEl>
                                          <p:spTgt spid="2957"/>
                                        </p:tgtEl>
                                      </p:cBhvr>
                                    </p:animEffect>
                                  </p:childTnLst>
                                </p:cTn>
                              </p:par>
                              <p:par>
                                <p:cTn fill="hold" nodeType="withEffect" presetClass="exit" presetID="10" presetSubtype="0">
                                  <p:stCondLst>
                                    <p:cond delay="0"/>
                                  </p:stCondLst>
                                  <p:childTnLst>
                                    <p:animEffect filter="fade" transition="out">
                                      <p:cBhvr>
                                        <p:cTn dur="1000"/>
                                        <p:tgtEl>
                                          <p:spTgt spid="2956"/>
                                        </p:tgtEl>
                                      </p:cBhvr>
                                    </p:animEffect>
                                    <p:set>
                                      <p:cBhvr>
                                        <p:cTn dur="1" fill="hold">
                                          <p:stCondLst>
                                            <p:cond delay="1000"/>
                                          </p:stCondLst>
                                        </p:cTn>
                                        <p:tgtEl>
                                          <p:spTgt spid="29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268"/>
          <p:cNvSpPr txBox="1"/>
          <p:nvPr>
            <p:ph type="title"/>
          </p:nvPr>
        </p:nvSpPr>
        <p:spPr>
          <a:xfrm>
            <a:off x="1557026" y="1412450"/>
            <a:ext cx="6645300" cy="2303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a:t>Automation</a:t>
            </a:r>
            <a:endParaRPr/>
          </a:p>
          <a:p>
            <a:pPr indent="0" lvl="0" marL="0" marR="0" rtl="0" algn="l">
              <a:lnSpc>
                <a:spcPct val="108000"/>
              </a:lnSpc>
              <a:spcBef>
                <a:spcPts val="0"/>
              </a:spcBef>
              <a:spcAft>
                <a:spcPts val="0"/>
              </a:spcAft>
              <a:buSzPts val="2600"/>
              <a:buNone/>
            </a:pPr>
            <a:r>
              <a:t/>
            </a:r>
            <a:endParaRPr/>
          </a:p>
          <a:p>
            <a:pPr indent="0" lvl="0" marL="0" rtl="0" algn="ctr">
              <a:lnSpc>
                <a:spcPct val="108000"/>
              </a:lnSpc>
              <a:spcBef>
                <a:spcPts val="0"/>
              </a:spcBef>
              <a:spcAft>
                <a:spcPts val="0"/>
              </a:spcAft>
              <a:buSzPts val="2600"/>
              <a:buNone/>
            </a:pPr>
            <a:r>
              <a:t/>
            </a:r>
            <a:endParaRPr/>
          </a:p>
        </p:txBody>
      </p:sp>
      <p:sp>
        <p:nvSpPr>
          <p:cNvPr id="2963" name="Google Shape;2963;p2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solidFill>
                  <a:srgbClr val="EBEBEB"/>
                </a:solidFill>
              </a:rPr>
              <a:t>‹#›</a:t>
            </a:fld>
            <a:endParaRPr>
              <a:solidFill>
                <a:srgbClr val="EBEBEB"/>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269"/>
          <p:cNvSpPr txBox="1"/>
          <p:nvPr>
            <p:ph type="title"/>
          </p:nvPr>
        </p:nvSpPr>
        <p:spPr>
          <a:xfrm>
            <a:off x="610169" y="559625"/>
            <a:ext cx="8135700" cy="60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2800">
                <a:solidFill>
                  <a:schemeClr val="dk1"/>
                </a:solidFill>
                <a:latin typeface="Proxima Nova"/>
                <a:ea typeface="Proxima Nova"/>
                <a:cs typeface="Proxima Nova"/>
                <a:sym typeface="Proxima Nova"/>
              </a:rPr>
              <a:t>Automation Options</a:t>
            </a:r>
            <a:endParaRPr sz="2800">
              <a:solidFill>
                <a:schemeClr val="dk1"/>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457200" lvl="0" marL="0" rtl="0" algn="ctr">
              <a:lnSpc>
                <a:spcPct val="100000"/>
              </a:lnSpc>
              <a:spcBef>
                <a:spcPts val="0"/>
              </a:spcBef>
              <a:spcAft>
                <a:spcPts val="0"/>
              </a:spcAft>
              <a:buNone/>
            </a:pPr>
            <a:r>
              <a:t/>
            </a:r>
            <a:endParaRPr sz="2800">
              <a:solidFill>
                <a:schemeClr val="dk1"/>
              </a:solidFill>
              <a:latin typeface="Proxima Nova"/>
              <a:ea typeface="Proxima Nova"/>
              <a:cs typeface="Proxima Nova"/>
              <a:sym typeface="Proxima Nova"/>
            </a:endParaRPr>
          </a:p>
          <a:p>
            <a:pPr indent="0" lvl="0" marL="0" rtl="0" algn="ctr">
              <a:lnSpc>
                <a:spcPct val="130000"/>
              </a:lnSpc>
              <a:spcBef>
                <a:spcPts val="0"/>
              </a:spcBef>
              <a:spcAft>
                <a:spcPts val="0"/>
              </a:spcAft>
              <a:buSzPts val="2600"/>
              <a:buNone/>
            </a:pPr>
            <a:r>
              <a:t/>
            </a:r>
            <a:endParaRPr sz="2700"/>
          </a:p>
        </p:txBody>
      </p:sp>
      <p:sp>
        <p:nvSpPr>
          <p:cNvPr id="2969" name="Google Shape;2969;p2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2970" name="Google Shape;2970;p269"/>
          <p:cNvSpPr txBox="1"/>
          <p:nvPr>
            <p:ph idx="4294967295" type="body"/>
          </p:nvPr>
        </p:nvSpPr>
        <p:spPr>
          <a:xfrm>
            <a:off x="1517000" y="1164125"/>
            <a:ext cx="6219300" cy="26448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a:t>Pipelines</a:t>
            </a:r>
            <a:endParaRPr/>
          </a:p>
          <a:p>
            <a:pPr indent="-298450" lvl="1" marL="914400" rtl="0" algn="l">
              <a:spcBef>
                <a:spcPts val="0"/>
              </a:spcBef>
              <a:spcAft>
                <a:spcPts val="0"/>
              </a:spcAft>
              <a:buSzPts val="1100"/>
              <a:buChar char="･"/>
            </a:pPr>
            <a:r>
              <a:rPr lang="en"/>
              <a:t>3Scale Management API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3Scale Toolbox</a:t>
            </a:r>
            <a:endParaRPr/>
          </a:p>
          <a:p>
            <a:pPr indent="-298450" lvl="1" marL="914400" rtl="0" algn="l">
              <a:spcBef>
                <a:spcPts val="0"/>
              </a:spcBef>
              <a:spcAft>
                <a:spcPts val="0"/>
              </a:spcAft>
              <a:buSzPts val="1100"/>
              <a:buChar char="･"/>
            </a:pPr>
            <a:r>
              <a:rPr lang="en"/>
              <a:t>Easier to implement</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New!</a:t>
            </a:r>
            <a:r>
              <a:rPr lang="en"/>
              <a:t> YAML-oriented management via 3Scale Operator &amp; GitOps (v2.9-2.10)</a:t>
            </a:r>
            <a:endParaRPr/>
          </a:p>
          <a:p>
            <a:pPr indent="-298450" lvl="1" marL="914400" rtl="0" algn="l">
              <a:spcBef>
                <a:spcPts val="400"/>
              </a:spcBef>
              <a:spcAft>
                <a:spcPts val="0"/>
              </a:spcAft>
              <a:buSzPts val="1100"/>
              <a:buChar char="･"/>
            </a:pPr>
            <a:r>
              <a:rPr lang="en" u="sng">
                <a:solidFill>
                  <a:schemeClr val="hlink"/>
                </a:solidFill>
                <a:hlinkClick r:id="rId3"/>
              </a:rPr>
              <a:t>3Scale-Operator Github Project</a:t>
            </a:r>
            <a:r>
              <a:rPr lang="en" u="sng"/>
              <a:t> &amp; </a:t>
            </a:r>
            <a:r>
              <a:rPr lang="en" u="sng">
                <a:solidFill>
                  <a:schemeClr val="hlink"/>
                </a:solidFill>
                <a:hlinkClick r:id="rId4"/>
              </a:rPr>
              <a:t>RH 3Scale Official documentation</a:t>
            </a:r>
            <a:endParaRPr u="sng"/>
          </a:p>
          <a:p>
            <a:pPr indent="-298450" lvl="2" marL="1371600" rtl="0" algn="l">
              <a:spcBef>
                <a:spcPts val="400"/>
              </a:spcBef>
              <a:spcAft>
                <a:spcPts val="0"/>
              </a:spcAft>
              <a:buClr>
                <a:schemeClr val="dk1"/>
              </a:buClr>
              <a:buSzPts val="1100"/>
              <a:buChar char="･"/>
            </a:pPr>
            <a:r>
              <a:rPr b="1" lang="en" u="sng">
                <a:solidFill>
                  <a:schemeClr val="accent1"/>
                </a:solidFill>
                <a:hlinkClick r:id="rId5">
                  <a:extLst>
                    <a:ext uri="{A12FA001-AC4F-418D-AE19-62706E023703}">
                      <ahyp:hlinkClr val="tx"/>
                    </a:ext>
                  </a:extLst>
                </a:hlinkClick>
              </a:rPr>
              <a:t>Github complete example</a:t>
            </a:r>
            <a:endParaRPr b="1" u="sng"/>
          </a:p>
          <a:p>
            <a:pPr indent="-298450" lvl="2" marL="1371600" rtl="0" algn="l">
              <a:spcBef>
                <a:spcPts val="400"/>
              </a:spcBef>
              <a:spcAft>
                <a:spcPts val="0"/>
              </a:spcAft>
              <a:buSzPts val="1100"/>
              <a:buChar char="･"/>
            </a:pPr>
            <a:r>
              <a:rPr lang="en" u="sng">
                <a:solidFill>
                  <a:schemeClr val="hlink"/>
                </a:solidFill>
                <a:hlinkClick r:id="rId6"/>
              </a:rPr>
              <a:t>APIManager CRD Reference</a:t>
            </a:r>
            <a:endParaRPr u="sng"/>
          </a:p>
          <a:p>
            <a:pPr indent="-298450" lvl="2" marL="1371600" rtl="0" algn="l">
              <a:spcBef>
                <a:spcPts val="400"/>
              </a:spcBef>
              <a:spcAft>
                <a:spcPts val="0"/>
              </a:spcAft>
              <a:buSzPts val="1100"/>
              <a:buChar char="･"/>
            </a:pPr>
            <a:r>
              <a:rPr lang="en" u="sng">
                <a:solidFill>
                  <a:schemeClr val="hlink"/>
                </a:solidFill>
                <a:hlinkClick r:id="rId7"/>
              </a:rPr>
              <a:t>Backend CRD Reference</a:t>
            </a:r>
            <a:endParaRPr u="sng"/>
          </a:p>
          <a:p>
            <a:pPr indent="-298450" lvl="2" marL="1371600" rtl="0" algn="l">
              <a:spcBef>
                <a:spcPts val="400"/>
              </a:spcBef>
              <a:spcAft>
                <a:spcPts val="0"/>
              </a:spcAft>
              <a:buSzPts val="1100"/>
              <a:buChar char="･"/>
            </a:pPr>
            <a:r>
              <a:rPr lang="en" u="sng">
                <a:solidFill>
                  <a:schemeClr val="hlink"/>
                </a:solidFill>
                <a:hlinkClick r:id="rId8"/>
              </a:rPr>
              <a:t>Product CRD Reference</a:t>
            </a:r>
            <a:endParaRPr u="sng"/>
          </a:p>
          <a:p>
            <a:pPr indent="-298450" lvl="2" marL="1371600" rtl="0" algn="l">
              <a:spcBef>
                <a:spcPts val="400"/>
              </a:spcBef>
              <a:spcAft>
                <a:spcPts val="0"/>
              </a:spcAft>
              <a:buSzPts val="1100"/>
              <a:buChar char="･"/>
            </a:pPr>
            <a:r>
              <a:rPr lang="en" u="sng">
                <a:solidFill>
                  <a:schemeClr val="hlink"/>
                </a:solidFill>
                <a:hlinkClick r:id="rId9"/>
              </a:rPr>
              <a:t>Tenant CRD Reference</a:t>
            </a:r>
            <a:endParaRPr u="sng"/>
          </a:p>
          <a:p>
            <a:pPr indent="-298450" lvl="2" marL="1371600" rtl="0" algn="l">
              <a:spcBef>
                <a:spcPts val="400"/>
              </a:spcBef>
              <a:spcAft>
                <a:spcPts val="0"/>
              </a:spcAft>
              <a:buSzPts val="1100"/>
              <a:buChar char="･"/>
            </a:pPr>
            <a:r>
              <a:rPr lang="en" u="sng">
                <a:solidFill>
                  <a:schemeClr val="hlink"/>
                </a:solidFill>
                <a:hlinkClick r:id="rId10"/>
              </a:rPr>
              <a:t>Video Demo </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0" st="0"/>
                                            </p:txEl>
                                          </p:spTgt>
                                        </p:tgtEl>
                                        <p:attrNameLst>
                                          <p:attrName>style.visibility</p:attrName>
                                        </p:attrNameLst>
                                      </p:cBhvr>
                                      <p:to>
                                        <p:strVal val="visible"/>
                                      </p:to>
                                    </p:set>
                                    <p:animEffect filter="fade" transition="in">
                                      <p:cBhvr>
                                        <p:cTn dur="1000"/>
                                        <p:tgtEl>
                                          <p:spTgt spid="2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1" st="1"/>
                                            </p:txEl>
                                          </p:spTgt>
                                        </p:tgtEl>
                                        <p:attrNameLst>
                                          <p:attrName>style.visibility</p:attrName>
                                        </p:attrNameLst>
                                      </p:cBhvr>
                                      <p:to>
                                        <p:strVal val="visible"/>
                                      </p:to>
                                    </p:set>
                                    <p:animEffect filter="fade" transition="in">
                                      <p:cBhvr>
                                        <p:cTn dur="1000"/>
                                        <p:tgtEl>
                                          <p:spTgt spid="2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2" st="2"/>
                                            </p:txEl>
                                          </p:spTgt>
                                        </p:tgtEl>
                                        <p:attrNameLst>
                                          <p:attrName>style.visibility</p:attrName>
                                        </p:attrNameLst>
                                      </p:cBhvr>
                                      <p:to>
                                        <p:strVal val="visible"/>
                                      </p:to>
                                    </p:set>
                                    <p:animEffect filter="fade" transition="in">
                                      <p:cBhvr>
                                        <p:cTn dur="1000"/>
                                        <p:tgtEl>
                                          <p:spTgt spid="2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3" st="3"/>
                                            </p:txEl>
                                          </p:spTgt>
                                        </p:tgtEl>
                                        <p:attrNameLst>
                                          <p:attrName>style.visibility</p:attrName>
                                        </p:attrNameLst>
                                      </p:cBhvr>
                                      <p:to>
                                        <p:strVal val="visible"/>
                                      </p:to>
                                    </p:set>
                                    <p:animEffect filter="fade" transition="in">
                                      <p:cBhvr>
                                        <p:cTn dur="1000"/>
                                        <p:tgtEl>
                                          <p:spTgt spid="2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4" st="4"/>
                                            </p:txEl>
                                          </p:spTgt>
                                        </p:tgtEl>
                                        <p:attrNameLst>
                                          <p:attrName>style.visibility</p:attrName>
                                        </p:attrNameLst>
                                      </p:cBhvr>
                                      <p:to>
                                        <p:strVal val="visible"/>
                                      </p:to>
                                    </p:set>
                                    <p:animEffect filter="fade" transition="in">
                                      <p:cBhvr>
                                        <p:cTn dur="1000"/>
                                        <p:tgtEl>
                                          <p:spTgt spid="29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5" st="5"/>
                                            </p:txEl>
                                          </p:spTgt>
                                        </p:tgtEl>
                                        <p:attrNameLst>
                                          <p:attrName>style.visibility</p:attrName>
                                        </p:attrNameLst>
                                      </p:cBhvr>
                                      <p:to>
                                        <p:strVal val="visible"/>
                                      </p:to>
                                    </p:set>
                                    <p:animEffect filter="fade" transition="in">
                                      <p:cBhvr>
                                        <p:cTn dur="1000"/>
                                        <p:tgtEl>
                                          <p:spTgt spid="29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6" st="6"/>
                                            </p:txEl>
                                          </p:spTgt>
                                        </p:tgtEl>
                                        <p:attrNameLst>
                                          <p:attrName>style.visibility</p:attrName>
                                        </p:attrNameLst>
                                      </p:cBhvr>
                                      <p:to>
                                        <p:strVal val="visible"/>
                                      </p:to>
                                    </p:set>
                                    <p:animEffect filter="fade" transition="in">
                                      <p:cBhvr>
                                        <p:cTn dur="1000"/>
                                        <p:tgtEl>
                                          <p:spTgt spid="29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7" st="7"/>
                                            </p:txEl>
                                          </p:spTgt>
                                        </p:tgtEl>
                                        <p:attrNameLst>
                                          <p:attrName>style.visibility</p:attrName>
                                        </p:attrNameLst>
                                      </p:cBhvr>
                                      <p:to>
                                        <p:strVal val="visible"/>
                                      </p:to>
                                    </p:set>
                                    <p:animEffect filter="fade" transition="in">
                                      <p:cBhvr>
                                        <p:cTn dur="1000"/>
                                        <p:tgtEl>
                                          <p:spTgt spid="29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8" st="8"/>
                                            </p:txEl>
                                          </p:spTgt>
                                        </p:tgtEl>
                                        <p:attrNameLst>
                                          <p:attrName>style.visibility</p:attrName>
                                        </p:attrNameLst>
                                      </p:cBhvr>
                                      <p:to>
                                        <p:strVal val="visible"/>
                                      </p:to>
                                    </p:set>
                                    <p:animEffect filter="fade" transition="in">
                                      <p:cBhvr>
                                        <p:cTn dur="1000"/>
                                        <p:tgtEl>
                                          <p:spTgt spid="29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9" st="9"/>
                                            </p:txEl>
                                          </p:spTgt>
                                        </p:tgtEl>
                                        <p:attrNameLst>
                                          <p:attrName>style.visibility</p:attrName>
                                        </p:attrNameLst>
                                      </p:cBhvr>
                                      <p:to>
                                        <p:strVal val="visible"/>
                                      </p:to>
                                    </p:set>
                                    <p:animEffect filter="fade" transition="in">
                                      <p:cBhvr>
                                        <p:cTn dur="1000"/>
                                        <p:tgtEl>
                                          <p:spTgt spid="29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10" st="10"/>
                                            </p:txEl>
                                          </p:spTgt>
                                        </p:tgtEl>
                                        <p:attrNameLst>
                                          <p:attrName>style.visibility</p:attrName>
                                        </p:attrNameLst>
                                      </p:cBhvr>
                                      <p:to>
                                        <p:strVal val="visible"/>
                                      </p:to>
                                    </p:set>
                                    <p:animEffect filter="fade" transition="in">
                                      <p:cBhvr>
                                        <p:cTn dur="1000"/>
                                        <p:tgtEl>
                                          <p:spTgt spid="29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11" st="11"/>
                                            </p:txEl>
                                          </p:spTgt>
                                        </p:tgtEl>
                                        <p:attrNameLst>
                                          <p:attrName>style.visibility</p:attrName>
                                        </p:attrNameLst>
                                      </p:cBhvr>
                                      <p:to>
                                        <p:strVal val="visible"/>
                                      </p:to>
                                    </p:set>
                                    <p:animEffect filter="fade" transition="in">
                                      <p:cBhvr>
                                        <p:cTn dur="1000"/>
                                        <p:tgtEl>
                                          <p:spTgt spid="29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12" st="12"/>
                                            </p:txEl>
                                          </p:spTgt>
                                        </p:tgtEl>
                                        <p:attrNameLst>
                                          <p:attrName>style.visibility</p:attrName>
                                        </p:attrNameLst>
                                      </p:cBhvr>
                                      <p:to>
                                        <p:strVal val="visible"/>
                                      </p:to>
                                    </p:set>
                                    <p:animEffect filter="fade" transition="in">
                                      <p:cBhvr>
                                        <p:cTn dur="1000"/>
                                        <p:tgtEl>
                                          <p:spTgt spid="29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0">
                                            <p:txEl>
                                              <p:pRg end="13" st="13"/>
                                            </p:txEl>
                                          </p:spTgt>
                                        </p:tgtEl>
                                        <p:attrNameLst>
                                          <p:attrName>style.visibility</p:attrName>
                                        </p:attrNameLst>
                                      </p:cBhvr>
                                      <p:to>
                                        <p:strVal val="visible"/>
                                      </p:to>
                                    </p:set>
                                    <p:animEffect filter="fade" transition="in">
                                      <p:cBhvr>
                                        <p:cTn dur="1000"/>
                                        <p:tgtEl>
                                          <p:spTgt spid="297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raphics">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